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5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[部委微信草稿.xlsx]省级微博!$A$7:$A$11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[部委微信草稿.xlsx]省级微博!$B$7:$B$11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5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e2bcd00-3534-439f-9e73-59003c1ad15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[部委微信草稿.xlsx]省级微博!$B$38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[部委微信草稿.xlsx]省级微博!$A$39:$A$43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[部委微信草稿.xlsx]省级微博!$B$39:$B$43</c:f>
              <c:numCache>
                <c:formatCode>General</c:formatCode>
                <c:ptCount val="5"/>
                <c:pt idx="0">
                  <c:v>15</c:v>
                </c:pt>
                <c:pt idx="1">
                  <c:v>10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66f3cb7-958b-4b49-b228-431a492f6e2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[部委微信草稿.xlsx]Sheet8!$A$7:$A$18</c:f>
              <c:strCache>
                <c:ptCount val="12"/>
                <c:pt idx="0">
                  <c:v>河南政府网</c:v>
                </c:pt>
                <c:pt idx="1">
                  <c:v>安徽省人民政府网</c:v>
                </c:pt>
                <c:pt idx="2">
                  <c:v>上海发布</c:v>
                </c:pt>
                <c:pt idx="3">
                  <c:v>云南发布</c:v>
                </c:pt>
                <c:pt idx="4">
                  <c:v>辽宁发布</c:v>
                </c:pt>
                <c:pt idx="5">
                  <c:v>四川发布</c:v>
                </c:pt>
                <c:pt idx="6">
                  <c:v>浙江发布</c:v>
                </c:pt>
                <c:pt idx="7">
                  <c:v>江西发布</c:v>
                </c:pt>
                <c:pt idx="8">
                  <c:v>宁夏政务发布</c:v>
                </c:pt>
                <c:pt idx="9">
                  <c:v>青海发布</c:v>
                </c:pt>
                <c:pt idx="10">
                  <c:v>山西省人民政府</c:v>
                </c:pt>
                <c:pt idx="11">
                  <c:v>天津发布</c:v>
                </c:pt>
              </c:strCache>
            </c:strRef>
          </c:cat>
          <c:val>
            <c:numRef>
              <c:f>[部委微信草稿.xlsx]Sheet8!$B$7:$B$18</c:f>
              <c:numCache>
                <c:formatCode>General</c:formatCode>
                <c:ptCount val="12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7d23d4-ca26-43aa-8891-9af4c0f8137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43743937924345"/>
          <c:y val="0.16593739481656"/>
          <c:w val="0.541100872938894"/>
          <c:h val="0.7510939077751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[部委微信草稿.xlsx]Sheet8!$A$27:$A$39</c:f>
              <c:strCache>
                <c:ptCount val="13"/>
                <c:pt idx="0">
                  <c:v>总书记</c:v>
                </c:pt>
                <c:pt idx="1">
                  <c:v>习近平总书记有关重要讲话精神</c:v>
                </c:pt>
                <c:pt idx="2">
                  <c:v>文化旅游局</c:v>
                </c:pt>
                <c:pt idx="3">
                  <c:v>“两会”精神</c:v>
                </c:pt>
                <c:pt idx="4">
                  <c:v>《中国共产党党章》</c:v>
                </c:pt>
                <c:pt idx="5">
                  <c:v>发展与改革委员会</c:v>
                </c:pt>
                <c:pt idx="6">
                  <c:v>习主席</c:v>
                </c:pt>
                <c:pt idx="7">
                  <c:v>学习委</c:v>
                </c:pt>
                <c:pt idx="8">
                  <c:v>重要讲话指示精神</c:v>
                </c:pt>
                <c:pt idx="9">
                  <c:v>总书记重要讲话精神</c:v>
                </c:pt>
                <c:pt idx="10">
                  <c:v>中央八项规定精神学习教育</c:v>
                </c:pt>
                <c:pt idx="11">
                  <c:v>习近平总书记重要讲话指示精神</c:v>
                </c:pt>
                <c:pt idx="12">
                  <c:v>习近平总书记关于作风建设的重要论述</c:v>
                </c:pt>
              </c:strCache>
            </c:strRef>
          </c:cat>
          <c:val>
            <c:numRef>
              <c:f>[部委微信草稿.xlsx]Sheet8!$B$27:$B$39</c:f>
              <c:numCache>
                <c:formatCode>General</c:formatCode>
                <c:ptCount val="13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5429262394196"/>
          <c:y val="0.150281138183677"/>
          <c:w val="0.336638452237001"/>
          <c:h val="0.80644062020787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052324-7a8d-4de3-8367-ddb983d4df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[部委微信草稿.xlsx]Sheet8!$B$66:$B$71</c:f>
              <c:strCache>
                <c:ptCount val="6"/>
                <c:pt idx="0">
                  <c:v>吉林发布</c:v>
                </c:pt>
                <c:pt idx="1">
                  <c:v>北京发布</c:v>
                </c:pt>
                <c:pt idx="2">
                  <c:v>广东发布</c:v>
                </c:pt>
                <c:pt idx="3">
                  <c:v>青海发布</c:v>
                </c:pt>
                <c:pt idx="4">
                  <c:v>上海发布</c:v>
                </c:pt>
                <c:pt idx="5">
                  <c:v>云南发布</c:v>
                </c:pt>
              </c:strCache>
            </c:strRef>
          </c:cat>
          <c:val>
            <c:numRef>
              <c:f>[部委微信草稿.xlsx]Sheet8!$C$66:$C$71</c:f>
              <c:numCache>
                <c:formatCode>General</c:formatCode>
                <c:ptCount val="6"/>
                <c:pt idx="0">
                  <c:v>11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2"/>
          <c:min val="0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8691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361305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1343.35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吉林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1288.69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1215.00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2026年1月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平均原创率为93.24%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其中，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；10个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微博原创率在95%至100%之间；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6935470" y="1280160"/>
          <a:ext cx="4572000" cy="2842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1343.35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9697000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821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99.39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95.13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71.38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40878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1288.69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10019000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37767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1128.14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5191000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1098.51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6568000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934.6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930.8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909.31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94.52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893.89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3360000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55.06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微博江苏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865.66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9.05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820.14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819.12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813.84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809.38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37.56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727.27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13.66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1101090"/>
                <a:gridCol w="1948815"/>
                <a:gridCol w="1258570"/>
                <a:gridCol w="892810"/>
                <a:gridCol w="958215"/>
                <a:gridCol w="1005205"/>
                <a:gridCol w="892810"/>
                <a:gridCol w="1206500"/>
                <a:gridCol w="126936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1343.35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9697000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821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99.39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95.13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71.38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40878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189990"/>
            <a:ext cx="1047877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河南政府网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16.6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习近平总书记有关重要讲话精神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文化旅游局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《中国共产党党章》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/>
        </p:nvGraphicFramePr>
        <p:xfrm>
          <a:off x="946150" y="2543175"/>
          <a:ext cx="5004435" cy="4083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4" name="图表 13"/>
          <p:cNvGraphicFramePr/>
          <p:nvPr/>
        </p:nvGraphicFramePr>
        <p:xfrm>
          <a:off x="6409690" y="2543175"/>
          <a:ext cx="5237480" cy="4030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吉林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68.7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/>
        </p:nvGraphicFramePr>
        <p:xfrm>
          <a:off x="720408" y="2220595"/>
          <a:ext cx="6315075" cy="427926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【@UNIQ-王一博来吉林喝杯咖啡！】在长春市中心的绿荫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4565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青海发布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【纪录片《生命树》将在CCTV-9播出】　　由青海省广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4187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【#5个关键字看2025三农发展新图景#】2025年是“十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3114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283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循着@孟子义的歌声奔赴她的家乡孟子义超话#在吉林花式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2814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#这个冬天一定要去趟吉林#@刘浩存将回到吉林开启一场奇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2279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【@UNIQ-王一博来吉林玩冰呀~】滑雪→吉林！玩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1956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广东发布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【“广州樊先生”低调捐款近280万元】1月13日，“广州樊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1793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@骄阳似我官微长白山华美胜地取景地全地图，@宋威龙99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1675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【#白敬亭在吉林市赏烟花跨年#】是谁线下偶遇啦？跨年夜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1538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85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#聚焦2026北京两会##聚焦北京两会#【生育友好岗、养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1433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2249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87590" y="2529205"/>
          <a:ext cx="4140200" cy="366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234c2d79-3ca7-4d99-9904-795b998fd319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234c2d79-3ca7-4d99-9904-795b998fd319}"/>
  <p:tag name="TABLE_EMPHASIZE_TYPE" val="horizontal"/>
</p:tagLst>
</file>

<file path=ppt/tags/tag5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1947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288</cp:revision>
  <dcterms:created xsi:type="dcterms:W3CDTF">2022-01-21T00:48:00Z</dcterms:created>
  <dcterms:modified xsi:type="dcterms:W3CDTF">2026-02-04T06:30:38Z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2022-02-12T08:34:34Z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2052-12.1.0.24657</vt:lpwstr>
  </property>
</Properties>
</file>