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2</c:v>
                </c:pt>
                <c:pt idx="1">
                  <c:v>13</c:v>
                </c:pt>
                <c:pt idx="2">
                  <c:v>12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16</c:v>
                </c:pt>
                <c:pt idx="1">
                  <c:v>9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安徽省人民政府网</c:v>
                </c:pt>
                <c:pt idx="1">
                  <c:v>西藏发布</c:v>
                </c:pt>
                <c:pt idx="2">
                  <c:v>湖南省人民政府网</c:v>
                </c:pt>
                <c:pt idx="3">
                  <c:v>宁夏政府网</c:v>
                </c:pt>
                <c:pt idx="4">
                  <c:v>浙江发布</c:v>
                </c:pt>
                <c:pt idx="5">
                  <c:v>中国福建</c:v>
                </c:pt>
                <c:pt idx="6">
                  <c:v>四川发布</c:v>
                </c:pt>
                <c:pt idx="7">
                  <c:v>海南省政府网</c:v>
                </c:pt>
                <c:pt idx="8">
                  <c:v>河南发布</c:v>
                </c:pt>
                <c:pt idx="9">
                  <c:v>辽宁发布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59336359367663"/>
          <c:w val="0.596659603639536"/>
          <c:h val="0.74925653466896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7994448299792"/>
                      <c:h val="0.08638791674341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总书记</c:v>
                </c:pt>
                <c:pt idx="1">
                  <c:v>黔南布衣族苗族自治州</c:v>
                </c:pt>
                <c:pt idx="2">
                  <c:v>“双随机一公开”</c:v>
                </c:pt>
                <c:pt idx="3">
                  <c:v>习主席</c:v>
                </c:pt>
                <c:pt idx="4">
                  <c:v>总书记重要讲话精神</c:v>
                </c:pt>
                <c:pt idx="5">
                  <c:v>社会主义核心价值</c:v>
                </c:pt>
                <c:pt idx="6">
                  <c:v>习近平总书记关于作风建设的重要论述</c:v>
                </c:pt>
                <c:pt idx="7">
                  <c:v>学习总书记</c:v>
                </c:pt>
                <c:pt idx="8">
                  <c:v>反法西斯战争</c:v>
                </c:pt>
                <c:pt idx="9">
                  <c:v>防腐倡廉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16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35804325199"/>
          <c:y val="0.137486177663104"/>
          <c:w val="0.3149069041286"/>
          <c:h val="0.82141540729819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上海发布</c:v>
                </c:pt>
                <c:pt idx="1">
                  <c:v>浙江发布</c:v>
                </c:pt>
                <c:pt idx="2">
                  <c:v>北京发布</c:v>
                </c:pt>
                <c:pt idx="3">
                  <c:v>河南发布</c:v>
                </c:pt>
                <c:pt idx="4">
                  <c:v>湖南省人民政府网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130</c:v>
                </c:pt>
                <c:pt idx="1">
                  <c:v>11</c:v>
                </c:pt>
                <c:pt idx="2">
                  <c:v>9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7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1196.38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1000.39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996.74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6374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山西省人民政府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90054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1196.38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2130.67W+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33534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494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1464.14W+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1076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1000.39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509.54W+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443.98W+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996.74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754.49W+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736.17W+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912.12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473.28W+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473.13W+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860.77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267.7W+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238.06W+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826.45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135.67W+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134.5W+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806.43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163.67W+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66693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798.24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173.14W+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167.65W+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58097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162.69W+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155.19W+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93882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751.51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159.62W+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159.62W+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39710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137.27W+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50643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84.17W+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74.28W+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54638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718.35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95.08W+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79147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709.15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145.75W+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43488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703.04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84.08W+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54794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1196.38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2130.67W+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33534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494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1464.14W+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1076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安徽省人民政府网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总书记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黔南布衣族苗族自治州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总书记重要讲话精神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社会主义核心价值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698500" y="2557145"/>
          <a:ext cx="5432425" cy="381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6432868" y="2567623"/>
          <a:ext cx="5094605" cy="405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2025年我市退休人员和城乡居保人员涨养老金啦！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1076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1.08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国家育儿补贴方案公布！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816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每一段滨江，都不会令人失望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522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今起正式启用！“网络身份证”来了，你申领了吗？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487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湖南省人民政府网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育儿补贴政策来了！3周岁以下婴幼儿每孩每年3600元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480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天空之瞳，你看到了吗？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468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自然资源部：解除浙江、上海沿岸的海啸黄色警报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北京一批屋顶露台向公众敞开！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2025年退休人员养老金调整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中央第六巡视组巡视上海市工作动员会召开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32345" y="2567940"/>
          <a:ext cx="4140200" cy="3808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0c10f46-03d4-42ae-996e-d10504f5656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0c10f46-03d4-42ae-996e-d10504f56564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f265e098-f358-4b21-ab69-e74080f99fe1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Miss Sweetie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287</cp:revision>
  <dcterms:created xsi:type="dcterms:W3CDTF">2022-01-21T00:47:00Z</dcterms:created>
  <dcterms:modified xsi:type="dcterms:W3CDTF">2025-08-06T05:41:50Z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2022-02-06T08:34:34Z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2052-12.1.0.21915</vt:lpwstr>
  </property>
</Properties>
</file>