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[部委微信草稿.xlsx]省级微信!$A$1:$A$4</c:f>
              <c:strCache>
                <c:ptCount val="4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[部委微信草稿.xlsx]省级微信!$B$1:$B$4</c:f>
              <c:numCache>
                <c:formatCode>General</c:formatCode>
                <c:ptCount val="4"/>
                <c:pt idx="0">
                  <c:v>2</c:v>
                </c:pt>
                <c:pt idx="1">
                  <c:v>15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  <c:max val="16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13</c:v>
                </c:pt>
                <c:pt idx="1">
                  <c:v>9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[部委微信草稿.xlsx]省级微信!$A$134:$A$143</c:f>
              <c:strCache>
                <c:ptCount val="10"/>
                <c:pt idx="0">
                  <c:v>上海发布</c:v>
                </c:pt>
                <c:pt idx="1">
                  <c:v>安徽省人民政府网</c:v>
                </c:pt>
                <c:pt idx="2">
                  <c:v>山东政府网</c:v>
                </c:pt>
                <c:pt idx="3">
                  <c:v>浙江发布</c:v>
                </c:pt>
                <c:pt idx="4">
                  <c:v>四川发布</c:v>
                </c:pt>
                <c:pt idx="5">
                  <c:v>黑龙江政务</c:v>
                </c:pt>
                <c:pt idx="6">
                  <c:v>宁夏政府网</c:v>
                </c:pt>
                <c:pt idx="7">
                  <c:v>陕西发布</c:v>
                </c:pt>
                <c:pt idx="8">
                  <c:v>西藏发布</c:v>
                </c:pt>
                <c:pt idx="9">
                  <c:v>江西省人民政府</c:v>
                </c:pt>
              </c:strCache>
            </c:strRef>
          </c:cat>
          <c:val>
            <c:numRef>
              <c:f>[部委微信草稿.xlsx]省级微信!$B$134:$B$143</c:f>
              <c:numCache>
                <c:formatCode>General</c:formatCode>
                <c:ptCount val="10"/>
                <c:pt idx="0">
                  <c:v>92</c:v>
                </c:pt>
                <c:pt idx="1">
                  <c:v>7</c:v>
                </c:pt>
                <c:pt idx="2">
                  <c:v>6</c:v>
                </c:pt>
                <c:pt idx="3">
                  <c:v>6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59336359367663"/>
          <c:w val="0.596659603639536"/>
          <c:h val="0.74925653466896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42857142857143"/>
                      <c:h val="0.0863845300364558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习近平总书记重要讲话指示精神</c:v>
                </c:pt>
                <c:pt idx="3">
                  <c:v>卫生和健康委员会</c:v>
                </c:pt>
                <c:pt idx="4">
                  <c:v>习近平总书记关于网络意识形态工作的重要论述</c:v>
                </c:pt>
                <c:pt idx="5">
                  <c:v>学习总书记</c:v>
                </c:pt>
                <c:pt idx="6">
                  <c:v>重要讲话指示精神</c:v>
                </c:pt>
                <c:pt idx="7">
                  <c:v>总书记重要讲话精神</c:v>
                </c:pt>
                <c:pt idx="8">
                  <c:v>“习近平文化思想”</c:v>
                </c:pt>
                <c:pt idx="9">
                  <c:v>不忘初心牢记使命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90</c:v>
                </c:pt>
                <c:pt idx="1">
                  <c:v>17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18247538327"/>
          <c:y val="0.137428192664605"/>
          <c:w val="0.332917861149196"/>
          <c:h val="0.8214759169244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>
        <c:manualLayout>
          <c:xMode val="edge"/>
          <c:yMode val="edge"/>
          <c:x val="0.175153374233129"/>
          <c:y val="0.0052650052650052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24539877300614"/>
          <c:y val="0.175700620909549"/>
          <c:w val="0.894846625766871"/>
          <c:h val="0.7511998657492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[部委微信草稿.xlsx]Sheet5!$B$15:$B$18</c:f>
              <c:strCache>
                <c:ptCount val="4"/>
                <c:pt idx="0">
                  <c:v>上海发布</c:v>
                </c:pt>
                <c:pt idx="1">
                  <c:v>浙江发布</c:v>
                </c:pt>
                <c:pt idx="2">
                  <c:v>北京发布</c:v>
                </c:pt>
                <c:pt idx="3">
                  <c:v>湖南省人民政府网</c:v>
                </c:pt>
              </c:strCache>
            </c:strRef>
          </c:cat>
          <c:val>
            <c:numRef>
              <c:f>[部委微信草稿.xlsx]Sheet5!$C$15:$C$18</c:f>
              <c:numCache>
                <c:formatCode>General</c:formatCode>
                <c:ptCount val="4"/>
                <c:pt idx="0">
                  <c:v>69</c:v>
                </c:pt>
                <c:pt idx="1">
                  <c:v>8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7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1150.21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1032.99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954.51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5790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449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天津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962025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175" y="1143000"/>
          <a:ext cx="10153015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35965"/>
                <a:gridCol w="2192020"/>
                <a:gridCol w="1106805"/>
                <a:gridCol w="970915"/>
                <a:gridCol w="970915"/>
                <a:gridCol w="971550"/>
                <a:gridCol w="970280"/>
                <a:gridCol w="1117600"/>
                <a:gridCol w="1116965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1150.21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1409.6W+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32102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449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1009.78W+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1886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1032.99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933.36W+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908.7W+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954.51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310.14W+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288.52W+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882.06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399.77W+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399.77W+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98584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842.31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109.79W+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109.79W+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97963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839.96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87493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837.21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200.85W+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187.66W+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785.25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131.3W+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130.11W+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82982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749.36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24506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746.83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103.96W+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103.96W+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55860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743.16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14.94W+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11.18W+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57471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741.98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75.78W+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741.61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144.49W+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58554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736.81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103.4W+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102.79W+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84950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730.29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116.07W+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112.4W+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31938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828675"/>
                <a:gridCol w="1182370"/>
                <a:gridCol w="932180"/>
                <a:gridCol w="138239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1150.21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1409.6W+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32102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449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1009.78W+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1886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卫生和健康委员会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习近平总书记重要讲话指示精神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720725" y="2341245"/>
          <a:ext cx="5432425" cy="4138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6433185" y="2357755"/>
          <a:ext cx="5094605" cy="4263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5092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74688" y="2322195"/>
          <a:ext cx="6315075" cy="4320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035050"/>
                <a:gridCol w="3362960"/>
                <a:gridCol w="806450"/>
                <a:gridCol w="701040"/>
              </a:tblGrid>
              <a:tr h="3600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上海男篮时隔24年再度捧起总冠军奖杯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1886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1.89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这一组晚霞，建议反复观看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1217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1.22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快讯！2026年上海高考作文题公布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716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0.72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2026上海中考作文题公布！你会如何下笔？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698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7月1日起，上海将调整最低生活保障等社会救助相关标准、失业保险金支付标准、职工医保统筹基金最高支付限额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584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明天上海入梅！假期局部有暴雨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497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全面推进老年助医陪诊服务！7月1日起实施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482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刮大风、下暴雨别慌！上海这些地方可以就近避风躲雨，转给身边需要的人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447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建议不要把快递带回家里拆！网友：再也不敢了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345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“梅”完“梅”了，明天局部大到暴雨！上班路上请注意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7387590" y="2531110"/>
          <a:ext cx="4140200" cy="3783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bac589b-8922-44ed-99f9-6453b81f3731}"/>
  <p:tag name="TABLE_ENDDRAG_ORIGIN_RECT" val="799*369"/>
  <p:tag name="TABLE_ENDDRAG_RECT" val="80*90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bac589b-8922-44ed-99f9-6453b81f3731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9152836a-a8d8-4313-b2ad-fb1166ffef61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363</cp:revision>
  <dcterms:created xsi:type="dcterms:W3CDTF">2022-01-21T00:47:00Z</dcterms:created>
  <dcterms:modified xsi:type="dcterms:W3CDTF">2026-07-17T03:46:00Z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2022-02-12T16:34:34Z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2052-12.1.0.26895</vt:lpwstr>
  </property>
</Properties>
</file>