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[部委微信草稿.xlsx]省级微信!$A$1:$A$5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</c:strCache>
            </c:strRef>
          </c:cat>
          <c:val>
            <c:numRef>
              <c:f>[部委微信草稿.xlsx]省级微信!$B$1:$B$5</c:f>
              <c:numCache>
                <c:formatCode>General</c:formatCode>
                <c:ptCount val="5"/>
                <c:pt idx="0">
                  <c:v>1</c:v>
                </c:pt>
                <c:pt idx="1">
                  <c:v>12</c:v>
                </c:pt>
                <c:pt idx="2">
                  <c:v>15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  <c:max val="16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7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[部委微信草稿.xlsx]省级微信!$A$134:$A$143</c:f>
              <c:strCache>
                <c:ptCount val="10"/>
                <c:pt idx="0">
                  <c:v>上海发布</c:v>
                </c:pt>
                <c:pt idx="1">
                  <c:v>湖南省人民政府网</c:v>
                </c:pt>
                <c:pt idx="2">
                  <c:v>安徽省人民政府网</c:v>
                </c:pt>
                <c:pt idx="3">
                  <c:v>北京发布</c:v>
                </c:pt>
                <c:pt idx="4">
                  <c:v>辽宁发布</c:v>
                </c:pt>
                <c:pt idx="5">
                  <c:v>浙江发布</c:v>
                </c:pt>
                <c:pt idx="6">
                  <c:v>甘肃政务</c:v>
                </c:pt>
                <c:pt idx="7">
                  <c:v>湖北省人民政府网</c:v>
                </c:pt>
                <c:pt idx="8">
                  <c:v>青海政务</c:v>
                </c:pt>
                <c:pt idx="9">
                  <c:v>四川发布</c:v>
                </c:pt>
              </c:strCache>
            </c:strRef>
          </c:cat>
          <c:val>
            <c:numRef>
              <c:f>[部委微信草稿.xlsx]省级微信!$B$134:$B$143</c:f>
              <c:numCache>
                <c:formatCode>General</c:formatCode>
                <c:ptCount val="10"/>
                <c:pt idx="0">
                  <c:v>62</c:v>
                </c:pt>
                <c:pt idx="1">
                  <c:v>9</c:v>
                </c:pt>
                <c:pt idx="2">
                  <c:v>8</c:v>
                </c:pt>
                <c:pt idx="3">
                  <c:v>8</c:v>
                </c:pt>
                <c:pt idx="4">
                  <c:v>6</c:v>
                </c:pt>
                <c:pt idx="5">
                  <c:v>5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230994676671823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84856038888196"/>
          <c:y val="0.159336359367663"/>
          <c:w val="0.596659603639536"/>
          <c:h val="0.74925653466896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42857142857143"/>
                      <c:h val="0.0863845300364558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[部委微信草稿.xlsx]省级微信!$A$161:$A$170</c:f>
              <c:strCache>
                <c:ptCount val="10"/>
                <c:pt idx="0">
                  <c:v>文化旅游局</c:v>
                </c:pt>
                <c:pt idx="1">
                  <c:v>总书记</c:v>
                </c:pt>
                <c:pt idx="2">
                  <c:v>重要讲话和指示批示精神</c:v>
                </c:pt>
                <c:pt idx="3">
                  <c:v>退役军人厅</c:v>
                </c:pt>
                <c:pt idx="4">
                  <c:v>习总书记</c:v>
                </c:pt>
                <c:pt idx="5">
                  <c:v>全国“两会”</c:v>
                </c:pt>
                <c:pt idx="6">
                  <c:v>习近平总书记重要讲话指示精神</c:v>
                </c:pt>
                <c:pt idx="7">
                  <c:v>“两会”精神</c:v>
                </c:pt>
                <c:pt idx="8">
                  <c:v>习主席</c:v>
                </c:pt>
                <c:pt idx="9">
                  <c:v>中央八项规定精神学习教育</c:v>
                </c:pt>
              </c:strCache>
            </c:strRef>
          </c:cat>
          <c:val>
            <c:numRef>
              <c:f>[部委微信草稿.xlsx]省级微信!$B$161:$B$170</c:f>
              <c:numCache>
                <c:formatCode>General</c:formatCode>
                <c:ptCount val="10"/>
                <c:pt idx="0">
                  <c:v>62</c:v>
                </c:pt>
                <c:pt idx="1">
                  <c:v>9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  <c:pt idx="5">
                  <c:v>4</c:v>
                </c:pt>
                <c:pt idx="6">
                  <c:v>4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63218247538327"/>
          <c:y val="0.137423696979183"/>
          <c:w val="0.33229465287299"/>
          <c:h val="0.82141180153388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[部委微信草稿.xlsx]Sheet5!$B$15:$B$18</c:f>
              <c:strCache>
                <c:ptCount val="4"/>
                <c:pt idx="0">
                  <c:v>上海发布</c:v>
                </c:pt>
                <c:pt idx="1">
                  <c:v>浙江发布</c:v>
                </c:pt>
                <c:pt idx="2">
                  <c:v>北京发布</c:v>
                </c:pt>
                <c:pt idx="3">
                  <c:v>河南发布</c:v>
                </c:pt>
              </c:strCache>
            </c:strRef>
          </c:cat>
          <c:val>
            <c:numRef>
              <c:f>[部委微信草稿.xlsx]Sheet5!$C$15:$C$18</c:f>
              <c:numCache>
                <c:formatCode>General</c:formatCode>
                <c:ptCount val="4"/>
                <c:pt idx="0">
                  <c:v>58</c:v>
                </c:pt>
                <c:pt idx="1">
                  <c:v>8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7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1145.14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975.32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945.76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4825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河南发布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326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12" name="图表 11"/>
          <p:cNvGraphicFramePr/>
          <p:nvPr/>
        </p:nvGraphicFramePr>
        <p:xfrm>
          <a:off x="682180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981710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1145.14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1322.35W+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28023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425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975.38W+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1071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975.32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308.03W+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278.58W+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945.76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470.06W+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452.46W+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871.14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363.46W+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363.46W+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793.91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126.94W+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123.97W+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89501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785.35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94.34W+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94.34W+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45455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774.27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74.22W+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74.13W+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80574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771.32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124.84W+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114.71W+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43477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759.67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105.23W+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105.23W+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33368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706.92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72.31W+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72.31W+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34287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703.75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83.1W+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32029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702.72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87.21W+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86.81W+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35688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702.69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72.67W+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96092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692.93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76.93W+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66.72W+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57224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687.31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47.41W+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42.24W+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43282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828675"/>
                <a:gridCol w="1182370"/>
                <a:gridCol w="932180"/>
                <a:gridCol w="138239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1145.14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1322.35W+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28023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425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975.38W+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1071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50.8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文化旅游局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重要讲话和指示批示精神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贯通学习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664210" y="2475230"/>
          <a:ext cx="5432425" cy="4074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8" name="图表 17"/>
          <p:cNvGraphicFramePr/>
          <p:nvPr/>
        </p:nvGraphicFramePr>
        <p:xfrm>
          <a:off x="6432868" y="2468563"/>
          <a:ext cx="5094605" cy="4057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69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88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035050"/>
                <a:gridCol w="3362960"/>
                <a:gridCol w="80645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上海大都市圈国土空间规划（2025—2035年）草案公示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1071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1.07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“乐享消费有奖发票”2026年上海市有奖发票活动明日开始，一图读懂→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818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0.82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首金！苏翊鸣，夺冠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667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0.67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今晚见！《2026年春节联欢晚会》节目单发布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0.63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关于进一步优化调整本市房地产政策的通知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大陆将于近期恢复上海居民赴金门、马祖旅游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445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本市对春节长假期间退休人员养老金提前发放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414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除夕夜，陈吉宁“四不两直”检查城市运行保障和节日值班值守工作，看望慰问一线工作人员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367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最新攻略！上海8区发放消费券，活动时间覆盖整个春节假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353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快讯！上海市市政府领导工作分工公布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327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32345" y="2657475"/>
          <a:ext cx="4140200" cy="361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398572b8-a1b8-40af-87e7-c1e9a6048696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398572b8-a1b8-40af-87e7-c1e9a6048696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34f93ae4-6c19-4b5f-9dc4-07c25239c065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2198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338</cp:revision>
  <dcterms:created xsi:type="dcterms:W3CDTF">2022-01-21T00:47:00Z</dcterms:created>
  <dcterms:modified xsi:type="dcterms:W3CDTF">2026-03-05T01:26:00Z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2022-02-10T08:34:34Z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2052-12.1.0.24657</vt:lpwstr>
  </property>
</Properties>
</file>