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16</c:v>
                </c:pt>
                <c:pt idx="1">
                  <c:v>9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14</c:v>
                </c:pt>
                <c:pt idx="2">
                  <c:v>13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[部委微信草稿.xlsx]省级微信!$A$80:$A$91</c:f>
              <c:strCache>
                <c:ptCount val="12"/>
                <c:pt idx="0">
                  <c:v>上海发布</c:v>
                </c:pt>
                <c:pt idx="1">
                  <c:v>西藏发布</c:v>
                </c:pt>
                <c:pt idx="2">
                  <c:v>河南发布</c:v>
                </c:pt>
                <c:pt idx="3">
                  <c:v>北京发布</c:v>
                </c:pt>
                <c:pt idx="4">
                  <c:v>浙江发布</c:v>
                </c:pt>
                <c:pt idx="5">
                  <c:v>海南省政府网</c:v>
                </c:pt>
                <c:pt idx="6">
                  <c:v>湖南省人民政府网</c:v>
                </c:pt>
                <c:pt idx="7">
                  <c:v>辽宁发布</c:v>
                </c:pt>
                <c:pt idx="8">
                  <c:v>内蒙古自治区人民政府发布</c:v>
                </c:pt>
                <c:pt idx="9">
                  <c:v>宁夏政府网</c:v>
                </c:pt>
                <c:pt idx="10">
                  <c:v>山西省人民政府</c:v>
                </c:pt>
                <c:pt idx="11">
                  <c:v>云南省人民政府</c:v>
                </c:pt>
              </c:strCache>
            </c:strRef>
          </c:cat>
          <c:val>
            <c:numRef>
              <c:f>[部委微信草稿.xlsx]省级微信!$B$80:$B$91</c:f>
              <c:numCache>
                <c:formatCode>General</c:formatCode>
                <c:ptCount val="12"/>
                <c:pt idx="0">
                  <c:v>31</c:v>
                </c:pt>
                <c:pt idx="1">
                  <c:v>10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29725026105117"/>
          <c:y val="0.241150755867023"/>
          <c:w val="0.491820396797772"/>
          <c:h val="0.62531346806313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[部委微信草稿.xlsx]省级微信!$A$115:$A$129</c:f>
              <c:strCache>
                <c:ptCount val="15"/>
                <c:pt idx="0">
                  <c:v>文化旅游局</c:v>
                </c:pt>
                <c:pt idx="1">
                  <c:v>“中国人民抗日战争暨世界反法西斯战争胜利80周年”</c:v>
                </c:pt>
                <c:pt idx="2">
                  <c:v>总书记</c:v>
                </c:pt>
                <c:pt idx="3">
                  <c:v>习近平总书记重要讲话和指示精神</c:v>
                </c:pt>
                <c:pt idx="4">
                  <c:v>林业草原局</c:v>
                </c:pt>
                <c:pt idx="5">
                  <c:v>核心价值观</c:v>
                </c:pt>
                <c:pt idx="6">
                  <c:v>技术科学部</c:v>
                </c:pt>
                <c:pt idx="7">
                  <c:v>庆祝</c:v>
                </c:pt>
                <c:pt idx="8">
                  <c:v>社会主义价值观</c:v>
                </c:pt>
                <c:pt idx="9">
                  <c:v>习近平总书记关于加强作风建设的重要论述</c:v>
                </c:pt>
                <c:pt idx="10">
                  <c:v>习近平总书记生态文明思想</c:v>
                </c:pt>
                <c:pt idx="11">
                  <c:v>习主席</c:v>
                </c:pt>
                <c:pt idx="12">
                  <c:v>习总书记</c:v>
                </c:pt>
                <c:pt idx="13">
                  <c:v>中央以八项规</c:v>
                </c:pt>
                <c:pt idx="14">
                  <c:v>总书记重要讲话精神</c:v>
                </c:pt>
              </c:strCache>
            </c:strRef>
          </c:cat>
          <c:val>
            <c:numRef>
              <c:f>[部委微信草稿.xlsx]省级微信!$B$115:$B$129</c:f>
              <c:numCache>
                <c:formatCode>General</c:formatCode>
                <c:ptCount val="15"/>
                <c:pt idx="0">
                  <c:v>32</c:v>
                </c:pt>
                <c:pt idx="1">
                  <c:v>9</c:v>
                </c:pt>
                <c:pt idx="2">
                  <c:v>7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55168813087365"/>
          <c:y val="0.147809411417613"/>
          <c:w val="0.422902888966237"/>
          <c:h val="0.84776515710281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黑龙江政务</c:v>
                </c:pt>
                <c:pt idx="4">
                  <c:v>湖南省人民政府网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104</c:v>
                </c:pt>
                <c:pt idx="1">
                  <c:v>6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2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1174.84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986.05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963.38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5964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1174.84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1869.19W+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28262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459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1293.53W+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986.05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741.66W+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710.22W+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963.38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370.09W+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335.14W+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893.64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90024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194.42W+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763.14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81.93W+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81.93W+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65517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763.03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111.75W+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91763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755.55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115.72W+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82258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81.64W+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72.76W+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42531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116.85W+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62588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722.52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149.82W+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147.9W+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38010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719.9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108.48W+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104.06W+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50796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711.18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41231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708.47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14.74W+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11.25W+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44106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703.9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89.28W+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88.86W+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1174.84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1869.19W+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28262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459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1293.53W+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845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技术科学部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习近平总书记重要讲话和指示精神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中央以八项规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4210" y="2338705"/>
          <a:ext cx="5432425" cy="430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6096635" y="2339340"/>
          <a:ext cx="5473065" cy="4304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雷电+大风+冰雹+暴雨，四条预警连发！上海目前“一橙两黄两蓝”预警高挂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417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上海推出支持政策，实施女职工产假社保补贴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417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上美影最新力作！《浪浪山小妖怪》，登顶！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416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关于优化调整本市房地产政策措施的通知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上海将新增一条高铁：直达杭州！全线共设这些车站，位置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盛大阅兵准备工作，细节公布！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九三阅兵，具体安排来了！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上海哈利波特乐园又有新进展！即将进入建设阶段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又见证历史了！上海连续高温日创百年新高！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高温升级！再烤下去要焦了……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7387590" y="2592070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3ff1bd2-600b-4761-943d-5f69a285bd41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3ff1bd2-600b-4761-943d-5f69a285bd41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390d19ac-c5da-4de3-905d-347dd704b0e9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Miss Sweetie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299</cp:revision>
  <dcterms:created xsi:type="dcterms:W3CDTF">2022-01-21T00:47:00Z</dcterms:created>
  <dcterms:modified xsi:type="dcterms:W3CDTF">2025-09-05T09:13:56Z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2022-02-06T16:34:34Z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2052-12.1.0.21915</vt:lpwstr>
  </property>
</Properties>
</file>