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18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[部委微信草稿.xlsx]Sheet8!$A$61:$A$66</c:f>
              <c:strCache>
                <c:ptCount val="6"/>
                <c:pt idx="0">
                  <c:v>安徽省人民政府网</c:v>
                </c:pt>
                <c:pt idx="1">
                  <c:v>河南政府网</c:v>
                </c:pt>
                <c:pt idx="2">
                  <c:v>青海发布</c:v>
                </c:pt>
                <c:pt idx="3">
                  <c:v>陕西发布</c:v>
                </c:pt>
                <c:pt idx="4">
                  <c:v>四川发布</c:v>
                </c:pt>
                <c:pt idx="5">
                  <c:v>天津发布</c:v>
                </c:pt>
              </c:strCache>
            </c:strRef>
          </c:cat>
          <c:val>
            <c:numRef>
              <c:f>[部委微信草稿.xlsx]Sheet8!$B$61:$B$66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[部委微信草稿.xlsx]Sheet8!$A$76:$A$83</c:f>
              <c:strCache>
                <c:ptCount val="8"/>
                <c:pt idx="0">
                  <c:v>学习总书记</c:v>
                </c:pt>
                <c:pt idx="1">
                  <c:v>不忘初心，牢记使命</c:v>
                </c:pt>
                <c:pt idx="2">
                  <c:v>巩固拓展脱贫成果</c:v>
                </c:pt>
                <c:pt idx="3">
                  <c:v>河南南省</c:v>
                </c:pt>
                <c:pt idx="4">
                  <c:v>人民大会</c:v>
                </c:pt>
                <c:pt idx="5">
                  <c:v>总书记重要讲话精神</c:v>
                </c:pt>
                <c:pt idx="6">
                  <c:v>习近平总书记重要讲话指示精神</c:v>
                </c:pt>
                <c:pt idx="7">
                  <c:v>习近平总书记有关重要讲话精神</c:v>
                </c:pt>
              </c:strCache>
            </c:strRef>
          </c:cat>
          <c:val>
            <c:numRef>
              <c:f>[部委微信草稿.xlsx]Sheet8!$B$76:$B$83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6770126091"/>
          <c:y val="0.197576573544261"/>
          <c:w val="0.350024248302619"/>
          <c:h val="0.67081790642881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[部委微信草稿.xlsx]Sheet8!$B$82:$B$85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广东发布</c:v>
                </c:pt>
                <c:pt idx="3">
                  <c:v>吉林发布</c:v>
                </c:pt>
              </c:strCache>
            </c:strRef>
          </c:cat>
          <c:val>
            <c:numRef>
              <c:f>[部委微信草稿.xlsx]Sheet8!$C$82:$C$85</c:f>
              <c:numCache>
                <c:formatCode>General</c:formatCode>
                <c:ptCount val="4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1387.64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1198.00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1155.40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2025年7月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35470" y="115887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1387.64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9706000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82.8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52596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1155.4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1051.87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1026.78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955.52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946.41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852.4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840.29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800.4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777.38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765.25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1387.64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9706000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82.8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52596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44.4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巩固拓展脱贫成果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河南南省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人民大会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993775" y="2573655"/>
          <a:ext cx="4572000" cy="3799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235065" y="2588895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【粤产电影首次入围威尼斯电影节主竞赛】7月22日，第82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#最美上海全民一起拍#7月2日，夏日清晨大自然给的礼物，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1561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#北京城市服务台##北京暴雨#【北京本轮极端强降雨造成重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1450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#方言就是回家的路#【在上海话中，你知道下面哪个词是长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1326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【“万象本色”大展开幕，超200件珍品，带你感受白瓷魅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#点赞上海暖心事#近日，鹿晗演唱会多次提到的一家咖啡店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#未知旅行音乐节##VOYAGEX长春站#【那英、李健首度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易烊千玺2025演唱会「礐嶨」上海站，你想来看吗？@乐游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748220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8ff36cfb-8ec7-4382-af41-aed988911cb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8ff36cfb-8ec7-4382-af41-aed988911cbc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cbe33c1e-03ef-438c-9b7e-ce48c2468f81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Miss Sweetie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247</cp:revision>
  <dcterms:created xsi:type="dcterms:W3CDTF">2022-01-21T00:48:00Z</dcterms:created>
  <dcterms:modified xsi:type="dcterms:W3CDTF">2025-08-06T05:42:27Z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