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62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EB6E1B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 当月部委政务微博文章原创率分布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rgbClr val="4472C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0115362072351046"/>
                  <c:y val="-0.079697351828499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186634102253936"/>
                  <c:y val="0.14076444338459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[部委微信草稿.xlsx]部委微博!$A$43:$A$44</c:f>
              <c:strCache>
                <c:ptCount val="2"/>
                <c:pt idx="0" c:formatCode="0%">
                  <c:v>100%</c:v>
                </c:pt>
                <c:pt idx="1" c:formatCode="0%">
                  <c:v>50%以下</c:v>
                </c:pt>
              </c:strCache>
            </c:strRef>
          </c:cat>
          <c:val>
            <c:numRef>
              <c:f>[部委微信草稿.xlsx]部委微博!$B$43:$B$44</c:f>
              <c:numCache>
                <c:formatCode>General</c:formatCode>
                <c:ptCount val="2"/>
                <c:pt idx="0">
                  <c:v>36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7ee03590-9491-4f1f-bff9-f93057ad0ed4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[部委微信草稿.xlsx]部委微博!$A$2:$A$6</c:f>
              <c:strCache>
                <c:ptCount val="5"/>
                <c:pt idx="0">
                  <c:v>1000-1500</c:v>
                </c:pt>
                <c:pt idx="1">
                  <c:v>800-1000</c:v>
                </c:pt>
                <c:pt idx="2">
                  <c:v>500-800</c:v>
                </c:pt>
                <c:pt idx="3">
                  <c:v>100-500</c:v>
                </c:pt>
                <c:pt idx="4">
                  <c:v>100以下</c:v>
                </c:pt>
              </c:strCache>
            </c:strRef>
          </c:cat>
          <c:val>
            <c:numRef>
              <c:f>[部委微信草稿.xlsx]部委微博!$B$2:$B$6</c:f>
              <c:numCache>
                <c:formatCode>General</c:formatCode>
                <c:ptCount val="5"/>
                <c:pt idx="0">
                  <c:v>12</c:v>
                </c:pt>
                <c:pt idx="1">
                  <c:v>9</c:v>
                </c:pt>
                <c:pt idx="2">
                  <c:v>8</c:v>
                </c:pt>
                <c:pt idx="3">
                  <c:v>6</c:v>
                </c:pt>
                <c:pt idx="4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829432871"/>
        <c:axId val="960313574"/>
      </c:barChart>
      <c:catAx>
        <c:axId val="829432871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60313574"/>
        <c:crosses val="autoZero"/>
        <c:auto val="1"/>
        <c:lblAlgn val="ctr"/>
        <c:lblOffset val="100"/>
        <c:noMultiLvlLbl val="0"/>
      </c:catAx>
      <c:valAx>
        <c:axId val="96031357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294328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9ce0be1d-a581-4ea3-837f-f55152316b12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[部委微信草稿.xlsx]部委微博!$A$161</c:f>
              <c:strCache>
                <c:ptCount val="1"/>
                <c:pt idx="0">
                  <c:v>国家发展改革委</c:v>
                </c:pt>
              </c:strCache>
            </c:strRef>
          </c:cat>
          <c:val>
            <c:numRef>
              <c:f>[部委微信草稿.xlsx]部委微博!$B$161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344424512"/>
        <c:axId val="326668388"/>
      </c:barChart>
      <c:catAx>
        <c:axId val="344424512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26668388"/>
        <c:crosses val="autoZero"/>
        <c:auto val="1"/>
        <c:lblAlgn val="ctr"/>
        <c:lblOffset val="100"/>
        <c:noMultiLvlLbl val="0"/>
      </c:catAx>
      <c:valAx>
        <c:axId val="326668388"/>
        <c:scaling>
          <c:orientation val="minMax"/>
          <c:max val="1.2"/>
          <c:min val="0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44424512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0a0054f5-19e6-42f9-8a3d-a212a10b6ef5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[部委微信草稿.xlsx]部委微博!$A$179</c:f>
              <c:strCache>
                <c:ptCount val="1"/>
                <c:pt idx="0">
                  <c:v>省工业和信息化局</c:v>
                </c:pt>
              </c:strCache>
            </c:strRef>
          </c:cat>
          <c:val>
            <c:numRef>
              <c:f>[部委微信草稿.xlsx]部委微博!$B$179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698389458272328"/>
          <c:y val="0.245519713261649"/>
          <c:w val="0.282088823816496"/>
          <c:h val="0.582437275985663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1cb0cc56-265d-4836-a52b-c5d8c8ffb4d2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部委微博点赞数1K+热门文章分布情况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[部委微信草稿.xlsx]Sheet3!$A$30:$A$38</c:f>
              <c:strCache>
                <c:ptCount val="9"/>
                <c:pt idx="0">
                  <c:v>中国警方在线</c:v>
                </c:pt>
                <c:pt idx="1">
                  <c:v>文旅之声</c:v>
                </c:pt>
                <c:pt idx="2">
                  <c:v>工信微报</c:v>
                </c:pt>
                <c:pt idx="3">
                  <c:v>国防部发布</c:v>
                </c:pt>
                <c:pt idx="4">
                  <c:v>外交部</c:v>
                </c:pt>
                <c:pt idx="5">
                  <c:v>应急管理部</c:v>
                </c:pt>
                <c:pt idx="6">
                  <c:v>国家税务总局</c:v>
                </c:pt>
                <c:pt idx="7">
                  <c:v>国资小新</c:v>
                </c:pt>
                <c:pt idx="8">
                  <c:v>生态环境部</c:v>
                </c:pt>
              </c:strCache>
            </c:strRef>
          </c:cat>
          <c:val>
            <c:numRef>
              <c:f>[部委微信草稿.xlsx]Sheet3!$B$30:$B$38</c:f>
              <c:numCache>
                <c:formatCode>General</c:formatCode>
                <c:ptCount val="9"/>
                <c:pt idx="0">
                  <c:v>8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10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153bf7de-65a6-4406-8a6b-5ac82309d0a6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8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8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的部委官方微博共</a:t>
            </a:r>
            <a:r>
              <a:rPr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en-US"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lang="zh-CN"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个部委微博综合影响力指数在1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以上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中国警方在线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1410.58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中国气象局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应急管理部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1365.42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1359.33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06235" y="4535805"/>
            <a:ext cx="486346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2025年8月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部委微博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平均原创率为94.74%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。其中，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36个部委微博原创率高达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个部委微博原创率低于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5" name="图表 4"/>
          <p:cNvGraphicFramePr/>
          <p:nvPr/>
        </p:nvGraphicFramePr>
        <p:xfrm>
          <a:off x="1038860" y="3759518"/>
          <a:ext cx="4239260" cy="2549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6583998" y="1179513"/>
          <a:ext cx="4976495" cy="2867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  <a:ea typeface="宋体" panose="02010600030101010101" pitchFamily="2" charset="-122"/>
                        </a:rPr>
                        <a:t>中国警方在线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1410.58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32339000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501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99.8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72566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中国气象局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1365.42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4805000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841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90.73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73.96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11390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应急管理部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1359.33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2365000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575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85.39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16345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生态环境部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1337.73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2893000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278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91.01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27542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国资小新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1337.04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5934000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78.01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94.58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33123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文旅之声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1201.09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1547000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96.18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96.18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19310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外交部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1107.73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8190000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96.92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15044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国家税务总局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1060.87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2634000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97.92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2202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中国交通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1056.13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7488000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395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74.68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43.54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2220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国防部发布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1053.9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8285000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92.73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7681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海关发布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1052.12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1333000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429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62.94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25.87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1288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健康中国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1033.14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6951000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98.46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75.38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工信微报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975.86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4334000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93.64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64.55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4405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微言教育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964.98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8146000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94.25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90.8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789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中国文博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961.43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1223000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93.89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58.78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8303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中国警方在线</a:t>
                      </a:r>
                      <a:endParaRPr lang="zh-CN" altLang="en-US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1410.58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32339000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501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99.8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72566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941705" y="1322070"/>
            <a:ext cx="10530205" cy="11995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该部委微博是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国家发展改革委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为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，具体是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省工业和信息化局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4" name="textbox 100"/>
          <p:cNvSpPr/>
          <p:nvPr>
            <p:custDataLst>
              <p:tags r:id="rId6"/>
            </p:custDataLst>
          </p:nvPr>
        </p:nvSpPr>
        <p:spPr>
          <a:xfrm rot="21600000">
            <a:off x="698500" y="241935"/>
            <a:ext cx="4775200" cy="4711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1000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sz="320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2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严重表述不规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范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endParaRPr lang="en-US" altLang="en-US" sz="3200" dirty="0"/>
          </a:p>
        </p:txBody>
      </p:sp>
      <p:graphicFrame>
        <p:nvGraphicFramePr>
          <p:cNvPr id="2" name="图表 1"/>
          <p:cNvGraphicFramePr/>
          <p:nvPr/>
        </p:nvGraphicFramePr>
        <p:xfrm>
          <a:off x="941705" y="2521585"/>
          <a:ext cx="4572000" cy="3854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3" name="图表 12"/>
          <p:cNvGraphicFramePr/>
          <p:nvPr/>
        </p:nvGraphicFramePr>
        <p:xfrm>
          <a:off x="6964680" y="2521585"/>
          <a:ext cx="4507865" cy="38550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6141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22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其中“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中国警方在线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36.3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公示公告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时事新闻等信息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169795"/>
          <a:ext cx="6315075" cy="435673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891540"/>
                <a:gridCol w="71120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当月点赞数1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K</a:t>
                      </a: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+热门文章top10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序号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微博名称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文章标题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点赞数↓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评论数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国资小新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【#电影长空之王重映定档#】不忘来路，中国试飞亮剑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27000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2227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生态环境部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【#看完这个MV被绿水青山的美好治愈了#】#我家门前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25000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2114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文旅之声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【行走大美中国丨#与名山对话遇见辽阔自己#】#刘宇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12000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1686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85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婴儿深夜无人照顾，民警紧急出警带娃！网友：这是比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8279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182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文旅之声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【行走大美中国丨#听万里海疆里的时光诗行#】#跟着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3386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287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痛心！民警雷文伟因公牺牲，年仅34岁！中国警方在线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2405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187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国防部发布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【海报丨正义必胜】1945年8月15日，日本无条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2405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184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【点赞！#周深为宣传反诈也是拼了#】#周深现场钓鱼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2233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174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工信微报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#于适被机器人警官征服了#【#特警带出来的机器人强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2214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外交部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【#习近平夫妇会见柬埔寨国王西哈莫尼和太后莫尼列#】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2162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67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4" name="图表 3"/>
          <p:cNvGraphicFramePr/>
          <p:nvPr/>
        </p:nvGraphicFramePr>
        <p:xfrm>
          <a:off x="7352665" y="2583180"/>
          <a:ext cx="4119880" cy="353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88db9761-0819-42d2-8e8d-a93a8d118fdd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88db9761-0819-42d2-8e8d-a93a8d118fdd}"/>
  <p:tag name="TABLE_EMPHASIZE_TYPE" val="horizontal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TABLE_BEAUTIFY" val="smartTable{92cccdd8-3fb1-487b-b7a9-0b8fd8a99fd5}"/>
</p:tagLst>
</file>

<file path=ppt/tags/tag7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1862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20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Miss Sweetie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stella</cp:lastModifiedBy>
  <cp:revision>253</cp:revision>
  <dcterms:created xsi:type="dcterms:W3CDTF">2022-01-21T00:48:00Z</dcterms:created>
  <dcterms:modified xsi:type="dcterms:W3CDTF">2025-09-05T08:22:37Z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2022-02-08T08:34:34Z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2052-12.1.0.21915</vt:lpwstr>
  </property>
</Properties>
</file>