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[部委微信草稿.xlsx]部委微博!$B$22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[部委微信草稿.xlsx]部委微博!$A$23:$A$27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[部委微信草稿.xlsx]部委微博!$B$23:$B$27</c:f>
              <c:numCache>
                <c:formatCode>General</c:formatCode>
                <c:ptCount val="5"/>
                <c:pt idx="0">
                  <c:v>8</c:v>
                </c:pt>
                <c:pt idx="1">
                  <c:v>12</c:v>
                </c:pt>
                <c:pt idx="2">
                  <c:v>8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eca42a6-9823-4a76-a233-7c095fafa09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[部委微信草稿.xlsx]部委微博!$A$161:$A$168</c:f>
              <c:strCache>
                <c:ptCount val="8"/>
                <c:pt idx="0">
                  <c:v>应急管理部</c:v>
                </c:pt>
                <c:pt idx="1">
                  <c:v>中国统计</c:v>
                </c:pt>
                <c:pt idx="2">
                  <c:v>国防部发布</c:v>
                </c:pt>
                <c:pt idx="3">
                  <c:v>国家发展改革委</c:v>
                </c:pt>
                <c:pt idx="4">
                  <c:v>海关发布</c:v>
                </c:pt>
                <c:pt idx="5">
                  <c:v>商务微新闻</c:v>
                </c:pt>
                <c:pt idx="6">
                  <c:v>中国药品监管</c:v>
                </c:pt>
                <c:pt idx="7">
                  <c:v>自然资源部</c:v>
                </c:pt>
              </c:strCache>
            </c:strRef>
          </c:cat>
          <c:val>
            <c:numRef>
              <c:f>[部委微信草稿.xlsx]部委微博!$B$161:$B$168</c:f>
              <c:numCache>
                <c:formatCode>General</c:formatCode>
                <c:ptCount val="8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4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[部委微信草稿.xlsx]部委微博!$A$179:$A$182</c:f>
              <c:strCache>
                <c:ptCount val="4"/>
                <c:pt idx="0">
                  <c:v>习近平总书记有关重要讲话精神</c:v>
                </c:pt>
                <c:pt idx="1">
                  <c:v>总书记</c:v>
                </c:pt>
                <c:pt idx="2">
                  <c:v>习近平总书记关于统计工作重要讲话和指示批示精神</c:v>
                </c:pt>
                <c:pt idx="3">
                  <c:v>习主席</c:v>
                </c:pt>
              </c:strCache>
            </c:strRef>
          </c:cat>
          <c:val>
            <c:numRef>
              <c:f>[部委微信草稿.xlsx]部委微博!$B$179:$B$182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140912730184"/>
          <c:y val="0.27453195610071"/>
          <c:w val="0.319855884707766"/>
          <c:h val="0.47837314396384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[部委微信草稿.xlsx]Sheet3!$A$30:$A$34</c:f>
              <c:strCache>
                <c:ptCount val="5"/>
                <c:pt idx="0">
                  <c:v>外交部</c:v>
                </c:pt>
                <c:pt idx="1">
                  <c:v>生态环境部</c:v>
                </c:pt>
                <c:pt idx="2">
                  <c:v>中国警方在线</c:v>
                </c:pt>
                <c:pt idx="3">
                  <c:v>国资小新</c:v>
                </c:pt>
                <c:pt idx="4">
                  <c:v>应急管理部</c:v>
                </c:pt>
              </c:strCache>
            </c:strRef>
          </c:cat>
          <c:val>
            <c:numRef>
              <c:f>[部委微信草稿.xlsx]Sheet3!$B$30:$B$34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5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1345.54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生态环境部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1331.00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1290.14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2026年5月，部委微博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平均原创率为86.96%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；7个部委微博原创率在50%至90%之间；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1198563" y="3665855"/>
          <a:ext cx="4441825" cy="274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应急管理部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1345.54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2383000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536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98.88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99.25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89.37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17433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45755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1290.14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1224.96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83.45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1216.5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32319000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15638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1161.51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8209000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26557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中国文博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1096.39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1040.44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5970000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1026.42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1015.58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6938000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司法部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987.8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1531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987.09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64.14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53.29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977.8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8165000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89.72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975.72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909.1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67.37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367915"/>
                <a:gridCol w="1049655"/>
                <a:gridCol w="1005205"/>
                <a:gridCol w="958215"/>
                <a:gridCol w="925195"/>
                <a:gridCol w="1069975"/>
                <a:gridCol w="1044575"/>
                <a:gridCol w="133413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应急管理部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1345.54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2383000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536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98.88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99.25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89.37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17433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242695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27.2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习近平总书记有关重要讲话精神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习近平总书记关于统计工作重要讲话和指示批示精神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41705" y="2548890"/>
          <a:ext cx="5153660" cy="3934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6713855" y="2548890"/>
          <a:ext cx="4758690" cy="3934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“外交部”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36.3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【#山河答卷#】#六五环境日#即将到来，让我们一起走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21000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1712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【#张凌赫说太湖蓝藻没有了#】近日，演员@张凌赫z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1337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国资小新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#科普央企那些事儿#张凌赫科普风机原理~#张凌赫在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15000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1228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应急管理部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【#陈丽君邀你关注2026中国网络文明大会#】@陈丽君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8866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730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和平共处外交部的微博视频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8499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生态环境部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#张凌赫说太湖蓝藻没有了#近日，无锡籍演员@张凌赫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3664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382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橘猫警长成功救助小猫一只#橘猫警长##后续#中国警方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2488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86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微纪录｜中美元首会晤：跨越大洋的握手外交部的微博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1848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【#俄罗斯总统普京将对华进行国事访问#】外交部发言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1324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东京审判开庭80周年：未来可以选择外交部的微博视频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1317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79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52665" y="2583180"/>
          <a:ext cx="4119880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dcd5c2fd-08b0-4d73-ab63-f20c3db97ac7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dcd5c2fd-08b0-4d73-ab63-f20c3db97ac7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35ce08f6-97d3-48c1-a922-eec9aa581018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295</cp:revision>
  <dcterms:created xsi:type="dcterms:W3CDTF">2022-01-21T00:48:00Z</dcterms:created>
  <dcterms:modified xsi:type="dcterms:W3CDTF">2026-06-12T06:21:20Z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2022-02-12T16:34:34Z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2052-12.1.0.26895</vt:lpwstr>
  </property>
</Properties>
</file>