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14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14</c:v>
                </c:pt>
                <c:pt idx="1">
                  <c:v>8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[部委微信草稿.xlsx]Sheet8!$A$7:$A$17</c:f>
              <c:strCache>
                <c:ptCount val="11"/>
                <c:pt idx="0">
                  <c:v>安徽省人民政府网</c:v>
                </c:pt>
                <c:pt idx="1">
                  <c:v>河南政府网</c:v>
                </c:pt>
                <c:pt idx="2">
                  <c:v>湖南省政府门户网站</c:v>
                </c:pt>
                <c:pt idx="3">
                  <c:v>河北省人民政府</c:v>
                </c:pt>
                <c:pt idx="4">
                  <c:v>青海发布</c:v>
                </c:pt>
                <c:pt idx="5">
                  <c:v>山西省人民政府</c:v>
                </c:pt>
                <c:pt idx="6">
                  <c:v>陕西发布</c:v>
                </c:pt>
                <c:pt idx="7">
                  <c:v>上海发布</c:v>
                </c:pt>
                <c:pt idx="8">
                  <c:v>四川发布</c:v>
                </c:pt>
                <c:pt idx="9">
                  <c:v>西藏自治区人民政府</c:v>
                </c:pt>
                <c:pt idx="10">
                  <c:v>云南发布</c:v>
                </c:pt>
              </c:strCache>
            </c:strRef>
          </c:cat>
          <c:val>
            <c:numRef>
              <c:f>[部委微信草稿.xlsx]Sheet8!$B$7:$B$17</c:f>
              <c:numCache>
                <c:formatCode>General</c:formatCode>
                <c:ptCount val="11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13433559650824"/>
          <c:y val="0.229888926287445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[部委微信草稿.xlsx]Sheet8!$A$27:$A$34</c:f>
              <c:strCache>
                <c:ptCount val="8"/>
                <c:pt idx="0">
                  <c:v>习近平总书记有关重要讲话精神</c:v>
                </c:pt>
                <c:pt idx="1">
                  <c:v>重要讲话指示精神</c:v>
                </c:pt>
                <c:pt idx="2">
                  <c:v>总书记</c:v>
                </c:pt>
                <c:pt idx="3">
                  <c:v>不忘初心 牢记使命</c:v>
                </c:pt>
                <c:pt idx="4">
                  <c:v>贯通落实</c:v>
                </c:pt>
                <c:pt idx="5">
                  <c:v>树牢和践行正确政绩观</c:v>
                </c:pt>
                <c:pt idx="6">
                  <c:v>文化旅游局</c:v>
                </c:pt>
                <c:pt idx="7">
                  <c:v>习近平总书记重要讲话指示精神</c:v>
                </c:pt>
              </c:strCache>
            </c:strRef>
          </c:cat>
          <c:val>
            <c:numRef>
              <c:f>[部委微信草稿.xlsx]Sheet8!$B$27:$B$34</c:f>
              <c:numCache>
                <c:formatCode>General</c:formatCode>
                <c:ptCount val="8"/>
                <c:pt idx="0">
                  <c:v>6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9367186739492"/>
          <c:y val="0.188510574676006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[部委微信草稿.xlsx]Sheet8!$B$66:$B$69</c:f>
              <c:strCache>
                <c:ptCount val="4"/>
                <c:pt idx="0">
                  <c:v>上海发布</c:v>
                </c:pt>
                <c:pt idx="1">
                  <c:v>吉林发布</c:v>
                </c:pt>
                <c:pt idx="2">
                  <c:v>北京发布</c:v>
                </c:pt>
                <c:pt idx="3">
                  <c:v>广东发布</c:v>
                </c:pt>
              </c:strCache>
            </c:strRef>
          </c:cat>
          <c:val>
            <c:numRef>
              <c:f>[部委微信草稿.xlsx]Sheet8!$C$66:$C$69</c:f>
              <c:numCache>
                <c:formatCode>General</c:formatCode>
                <c:ptCount val="4"/>
                <c:pt idx="0">
                  <c:v>13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1355.47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1104.68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1086.85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2026年5月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平均原创率为87.47%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；8个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935470" y="1257935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1355.47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9689000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560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99.64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66.43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43405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1104.68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1086.85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10092000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1085.52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997.17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888.51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865.13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858.59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836.8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801.66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769.43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755.95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湖南省政府门户网站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731.62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1355.47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9689000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560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66.43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43405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重要讲话指示精神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树牢和践行正确政绩观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993775" y="2543175"/>
          <a:ext cx="4989195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404610" y="2543175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#大吉考考你#老舍姓什么？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4001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#大吉考考你#《骆驼祥子》的作者是()国考超话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3970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#大吉考考你#速算：1÷3×6=国考超话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2597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【小调查：侬晓得上海人常说的一两锅贴、一两生煎，这个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1981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#大吉考考你#成语填空：出奇__胜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1778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#上海知多少#【小调查：上海哪座地铁站可换乘的轨道交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1664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#上海知多少#【小调查：在上海，吃炸猪排时要蘸的一款特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1655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#北京您好#【#萌兰吃竹子塞牙#】今天周五，车辆限行1和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1649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【#哪首歌是你的周末专属BGM#？】周末的快乐，离不开专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1638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【小调查：上海人问小朋友几岁了，回答的时候总会说“叫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3234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753cbc4-00dd-4027-a020-5f06bee737e0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753cbc4-00dd-4027-a020-5f06bee737e0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1904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308</cp:revision>
  <dcterms:created xsi:type="dcterms:W3CDTF">2022-01-21T00:48:00Z</dcterms:created>
  <dcterms:modified xsi:type="dcterms:W3CDTF">2026-06-12T07:17:24Z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2022-02-14T16:34:34Z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2052-12.1.0.26895</vt:lpwstr>
  </property>
</Properties>
</file>