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17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[部委微信草稿.xlsx]Sheet8!$A$12:$A$16</c:f>
              <c:strCache>
                <c:ptCount val="5"/>
                <c:pt idx="0">
                  <c:v>上海发布</c:v>
                </c:pt>
                <c:pt idx="1">
                  <c:v>海南省人民政府网站</c:v>
                </c:pt>
                <c:pt idx="2">
                  <c:v>宁夏政务发布</c:v>
                </c:pt>
                <c:pt idx="3">
                  <c:v>辽宁发布</c:v>
                </c:pt>
                <c:pt idx="4">
                  <c:v>云南发布</c:v>
                </c:pt>
              </c:strCache>
            </c:strRef>
          </c:cat>
          <c:val>
            <c:numRef>
              <c:f>[部委微信草稿.xlsx]Sheet8!$B$12:$B$16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13433559650824"/>
          <c:y val="0.186974082800404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[部委微信草稿.xlsx]Sheet8!$A$27:$A$31</c:f>
              <c:strCache>
                <c:ptCount val="5"/>
                <c:pt idx="0">
                  <c:v>文化旅游局</c:v>
                </c:pt>
                <c:pt idx="1">
                  <c:v>习近平总书记重要讲话和指示精神</c:v>
                </c:pt>
                <c:pt idx="2">
                  <c:v>总书记重要讲话精神</c:v>
                </c:pt>
                <c:pt idx="3">
                  <c:v>习主席</c:v>
                </c:pt>
                <c:pt idx="4">
                  <c:v>总书记</c:v>
                </c:pt>
              </c:strCache>
            </c:strRef>
          </c:cat>
          <c:val>
            <c:numRef>
              <c:f>[部委微信草稿.xlsx]Sheet8!$B$27:$B$31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6770126091"/>
          <c:y val="0.26691349713901"/>
          <c:w val="0.350024248302619"/>
          <c:h val="0.60148098283406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[部委微信草稿.xlsx]Sheet8!$B$66:$B$69</c:f>
              <c:strCache>
                <c:ptCount val="4"/>
                <c:pt idx="0">
                  <c:v>北京发布</c:v>
                </c:pt>
                <c:pt idx="1">
                  <c:v>上海发布</c:v>
                </c:pt>
                <c:pt idx="2">
                  <c:v>吉林发布</c:v>
                </c:pt>
                <c:pt idx="3">
                  <c:v>四川发布</c:v>
                </c:pt>
              </c:strCache>
            </c:strRef>
          </c:cat>
          <c:val>
            <c:numRef>
              <c:f>[部委微信草稿.xlsx]Sheet8!$C$66:$C$69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3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1378.18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1245.80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1178.08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2025年8月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35470" y="1168400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1378.18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9704000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818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97.31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90.71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46627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9822000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1178.08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1051.25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1020.72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962.97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934.89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876.05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859.78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830.46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830.05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824.63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800.69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774.53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0.69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740.18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1378.18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9704000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818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97.31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90.71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46627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45.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文化旅游局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习近平总书记重要讲话和指示精神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5" name="图表 14"/>
          <p:cNvGraphicFramePr/>
          <p:nvPr/>
        </p:nvGraphicFramePr>
        <p:xfrm>
          <a:off x="993775" y="2593658"/>
          <a:ext cx="4572000" cy="3665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6235065" y="2603500"/>
          <a:ext cx="5237480" cy="377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720408" y="22967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5040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04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504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四川发布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#四川发布微直播#【刘震云、廖昌永等文化文艺界嘉宾将出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9316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694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04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#逛吃北京240小时#【热播剧《国色芳华》实景体验，泡泡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04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【见字如面！中华文明史诗·纪录片《中华》第二部《刻骨铭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2141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04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【#第二十届中国长春电影节闭幕式#阵容官宣】#第二十届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1660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04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1049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04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7387590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d21bfad0-1ac1-4fd7-b58d-892f985fdd10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d21bfad0-1ac1-4fd7-b58d-892f985fdd10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26602f2a-abcd-4ac6-b1e3-af816fece0a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1719</Words>
  <Application>WPS 演示</Application>
  <PresentationFormat/>
  <Paragraphs>418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Miss Sweetie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255</cp:revision>
  <dcterms:created xsi:type="dcterms:W3CDTF">2022-01-21T00:48:00Z</dcterms:created>
  <dcterms:modified xsi:type="dcterms:W3CDTF">2025-09-05T08:59:20Z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2022-02-08T16:34:34Z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2052-12.1.0.21915</vt:lpwstr>
  </property>
</Properties>
</file>