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6</c:v>
                </c:pt>
                <c:pt idx="1">
                  <c:v>16</c:v>
                </c:pt>
                <c:pt idx="2">
                  <c:v>17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3</c:v>
                </c:pt>
                <c:pt idx="1">
                  <c:v>12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[部委微信草稿.xlsx]部委微信!$A$88:$A$99</c:f>
              <c:strCache>
                <c:ptCount val="12"/>
                <c:pt idx="0">
                  <c:v>生态环境部</c:v>
                </c:pt>
                <c:pt idx="1">
                  <c:v>司法部</c:v>
                </c:pt>
                <c:pt idx="2">
                  <c:v>自然资源部</c:v>
                </c:pt>
                <c:pt idx="3">
                  <c:v>交通运输部</c:v>
                </c:pt>
                <c:pt idx="4">
                  <c:v>工信微报</c:v>
                </c:pt>
                <c:pt idx="5">
                  <c:v>国家发展改革委</c:v>
                </c:pt>
                <c:pt idx="6">
                  <c:v>国家民委</c:v>
                </c:pt>
                <c:pt idx="7">
                  <c:v>国家能源局</c:v>
                </c:pt>
                <c:pt idx="8">
                  <c:v>审计署</c:v>
                </c:pt>
                <c:pt idx="9">
                  <c:v>退役军人事务部</c:v>
                </c:pt>
                <c:pt idx="10">
                  <c:v>文旅之声</c:v>
                </c:pt>
                <c:pt idx="11">
                  <c:v>中国气象局</c:v>
                </c:pt>
              </c:strCache>
            </c:strRef>
          </c:cat>
          <c:val>
            <c:numRef>
              <c:f>[部委微信草稿.xlsx]部委微信!$B$88:$B$99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d6a4fe3-f018-4532-acfa-1baf21242d1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06676017125815"/>
          <c:y val="0.0074925074925074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05885588558856"/>
          <c:y val="0.199348645869044"/>
          <c:w val="0.567244224422442"/>
          <c:h val="0.70706205005142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[部委微信草稿.xlsx]部委微信!$A$173:$A$188</c:f>
              <c:strCache>
                <c:ptCount val="16"/>
                <c:pt idx="0">
                  <c:v>总书记</c:v>
                </c:pt>
                <c:pt idx="1">
                  <c:v>省工业和信息化局</c:v>
                </c:pt>
                <c:pt idx="2">
                  <c:v>县委政府</c:v>
                </c:pt>
                <c:pt idx="3">
                  <c:v>“十四五”谋划</c:v>
                </c:pt>
                <c:pt idx="4">
                  <c:v>发展改革委员会</c:v>
                </c:pt>
                <c:pt idx="5">
                  <c:v>贯彻学习</c:v>
                </c:pt>
                <c:pt idx="6">
                  <c:v>林业草原局</c:v>
                </c:pt>
                <c:pt idx="7">
                  <c:v>全国“两会”</c:v>
                </c:pt>
                <c:pt idx="8">
                  <c:v>人们群众</c:v>
                </c:pt>
                <c:pt idx="9">
                  <c:v>退役军人事务管理局</c:v>
                </c:pt>
                <c:pt idx="10">
                  <c:v>习近平主席重要讲话精神</c:v>
                </c:pt>
                <c:pt idx="11">
                  <c:v>习近平总书记的讲话</c:v>
                </c:pt>
                <c:pt idx="12">
                  <c:v>习主席</c:v>
                </c:pt>
                <c:pt idx="13">
                  <c:v>湘西土家苗族自治州</c:v>
                </c:pt>
                <c:pt idx="14">
                  <c:v>新疆自治区</c:v>
                </c:pt>
                <c:pt idx="15">
                  <c:v>中国人民抗日战争及</c:v>
                </c:pt>
              </c:strCache>
            </c:strRef>
          </c:cat>
          <c:val>
            <c:numRef>
              <c:f>[部委微信草稿.xlsx]部委微信!$B$173:$B$188</c:f>
              <c:numCache>
                <c:formatCode>General</c:formatCode>
                <c:ptCount val="16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62816281628"/>
          <c:y val="0.0850188549880014"/>
          <c:w val="0.367711771177118"/>
          <c:h val="0.89989715461090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[部委微信草稿.xlsx]Sheet2!$E$21:$E$35</c:f>
              <c:strCache>
                <c:ptCount val="15"/>
                <c:pt idx="0">
                  <c:v>中华人民共和国应急管理部</c:v>
                </c:pt>
                <c:pt idx="1">
                  <c:v>国资小新</c:v>
                </c:pt>
                <c:pt idx="2">
                  <c:v>健康中国</c:v>
                </c:pt>
                <c:pt idx="3">
                  <c:v>微言教育</c:v>
                </c:pt>
                <c:pt idx="4">
                  <c:v>工信微报</c:v>
                </c:pt>
                <c:pt idx="5">
                  <c:v>国家税务总局</c:v>
                </c:pt>
                <c:pt idx="6">
                  <c:v>司法部</c:v>
                </c:pt>
                <c:pt idx="7">
                  <c:v>退役军人事务部</c:v>
                </c:pt>
                <c:pt idx="8">
                  <c:v>中国人民银行</c:v>
                </c:pt>
                <c:pt idx="9">
                  <c:v>国家移民管理局</c:v>
                </c:pt>
                <c:pt idx="10">
                  <c:v>海关发布</c:v>
                </c:pt>
                <c:pt idx="11">
                  <c:v>商务微新闻</c:v>
                </c:pt>
                <c:pt idx="12">
                  <c:v>外交部</c:v>
                </c:pt>
                <c:pt idx="13">
                  <c:v>中国水利</c:v>
                </c:pt>
                <c:pt idx="14">
                  <c:v>自然资源部</c:v>
                </c:pt>
              </c:strCache>
            </c:strRef>
          </c:cat>
          <c:val>
            <c:numRef>
              <c:f>[部委微信草稿.xlsx]Sheet2!$F$21:$F$35</c:f>
              <c:numCache>
                <c:formatCode>General</c:formatCode>
                <c:ptCount val="15"/>
                <c:pt idx="0">
                  <c:v>11</c:v>
                </c:pt>
                <c:pt idx="1">
                  <c:v>9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1037.05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退役军人事务部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1011.52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1003.86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3928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自然资源部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271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665595" y="1256983"/>
          <a:ext cx="4728210" cy="288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025" y="414305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1037.05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625.02W+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11631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218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619.02W+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306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1011.52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400.76W+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289.35W+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1003.86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98.51W+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11746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90.74W+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950.66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315.41W+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5833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313.49W+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946.36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180.37W+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179.27W+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912.58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154.11W+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154.11W+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892.19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134.76W+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134.76W+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889.89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173.89W+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4301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172.93W+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881.98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122.39W+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122.39W+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874.96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7675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868.99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89.97W+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863.47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121.62W+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113.01W+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74347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860.45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202.45W+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176.9W+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64373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817.18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34097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国防部发布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809.94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41.16W+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39.11W+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70404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1332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1034415"/>
                <a:gridCol w="108775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1037.05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625.02W+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11631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218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619.02W+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306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自然资源部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处，各占比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18.1%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人们群众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湘西土家苗族自治州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十四五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谋划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8" name="图表 17"/>
          <p:cNvGraphicFramePr/>
          <p:nvPr/>
        </p:nvGraphicFramePr>
        <p:xfrm>
          <a:off x="537210" y="2519680"/>
          <a:ext cx="5809615" cy="4077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714490" y="2550160"/>
          <a:ext cx="4988560" cy="4077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3928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3504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4091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《永久基本农田保护红线管理办法》公布！自2025年10月1日起施行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中央网信办部署网上涉退役军人不当行为和有害信息内容专项整治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央视：让数据多跑路退役军人少跑腿退役军人“一件事”服务平台建成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1.06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2025年8月20日贷款市场报价利率（LPR）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619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庆祝第41个教师节，教育部通知来了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中国人民银行定于2025年9月3日起陆续发行中国人民抗日战争暨世界反法西斯战争胜利80周年纪念币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0.54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2025年国家统一法律职业资格客观题考试模拟答题系统上线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446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收藏学习！涉税专业服务机构信息报送指南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437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中国水利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@所有人，山洪灾害防御知识贴请查收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关于肖某董某莹事件调查处置及问责情况的通报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193280" y="2243455"/>
          <a:ext cx="4417060" cy="4328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02e2ef2f-8896-4f58-bf18-23db366872ed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02e2ef2f-8896-4f58-bf18-23db366872ed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db93a595-dcdd-433c-ad10-f4c8d7fff1f3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271</cp:revision>
  <dcterms:created xsi:type="dcterms:W3CDTF">2022-01-21T00:47:00Z</dcterms:created>
  <dcterms:modified xsi:type="dcterms:W3CDTF">2025-09-05T09:33:40Z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2022-02-08T16:34:34Z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2052-12.1.0.21915</vt:lpwstr>
  </property>
</Properties>
</file>