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14</c:v>
                </c:pt>
                <c:pt idx="3">
                  <c:v>6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[部委微信草稿.xlsx]省级微博!$B$38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[部委微信草稿.xlsx]省级微博!$A$39:$A$43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[部委微信草稿.xlsx]省级微博!$B$39:$B$43</c:f>
              <c:numCache>
                <c:formatCode>General</c:formatCode>
                <c:ptCount val="5"/>
                <c:pt idx="0">
                  <c:v>15</c:v>
                </c:pt>
                <c:pt idx="1">
                  <c:v>8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[部委微信草稿.xlsx]Sheet8!$A$7:$A$15</c:f>
              <c:strCache>
                <c:ptCount val="9"/>
                <c:pt idx="0">
                  <c:v>安徽省人民政府网</c:v>
                </c:pt>
                <c:pt idx="1">
                  <c:v>北京发布</c:v>
                </c:pt>
                <c:pt idx="2">
                  <c:v>云南发布</c:v>
                </c:pt>
                <c:pt idx="3">
                  <c:v>湖南省政府门户网站</c:v>
                </c:pt>
                <c:pt idx="4">
                  <c:v>新疆政府网</c:v>
                </c:pt>
                <c:pt idx="5">
                  <c:v>河南政府网</c:v>
                </c:pt>
                <c:pt idx="6">
                  <c:v>辽宁发布</c:v>
                </c:pt>
                <c:pt idx="7">
                  <c:v>青海发布</c:v>
                </c:pt>
                <c:pt idx="8">
                  <c:v>山西省人民政府</c:v>
                </c:pt>
              </c:strCache>
            </c:strRef>
          </c:cat>
          <c:val>
            <c:numRef>
              <c:f>[部委微信草稿.xlsx]Sheet8!$B$7:$B$15</c:f>
              <c:numCache>
                <c:formatCode>General</c:formatCode>
                <c:ptCount val="9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[部委微信草稿.xlsx]Sheet8!$A$27:$A$35</c:f>
              <c:strCache>
                <c:ptCount val="9"/>
                <c:pt idx="0">
                  <c:v>总书记</c:v>
                </c:pt>
                <c:pt idx="1">
                  <c:v>习近平总书记重要讲话指示精神</c:v>
                </c:pt>
                <c:pt idx="2">
                  <c:v>全国“两会”</c:v>
                </c:pt>
                <c:pt idx="3">
                  <c:v>重要讲话和指示批示精神</c:v>
                </c:pt>
                <c:pt idx="4">
                  <c:v>批示指示</c:v>
                </c:pt>
                <c:pt idx="5">
                  <c:v>区宣传部</c:v>
                </c:pt>
                <c:pt idx="6">
                  <c:v>区组织部</c:v>
                </c:pt>
                <c:pt idx="7">
                  <c:v>全国政协第</c:v>
                </c:pt>
                <c:pt idx="8">
                  <c:v>习近平总书记有关重要讲话精神</c:v>
                </c:pt>
              </c:strCache>
            </c:strRef>
          </c:cat>
          <c:val>
            <c:numRef>
              <c:f>[部委微信草稿.xlsx]Sheet8!$B$27:$B$35</c:f>
              <c:numCache>
                <c:formatCode>General</c:formatCode>
                <c:ptCount val="9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9262394196"/>
          <c:y val="0.150281138183677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[部委微信草稿.xlsx]Sheet8!$B$66:$B$68</c:f>
              <c:strCache>
                <c:ptCount val="3"/>
                <c:pt idx="0">
                  <c:v>吉林发布</c:v>
                </c:pt>
                <c:pt idx="1">
                  <c:v>青海发布</c:v>
                </c:pt>
                <c:pt idx="2">
                  <c:v>微博江苏</c:v>
                </c:pt>
              </c:strCache>
            </c:strRef>
          </c:cat>
          <c:val>
            <c:numRef>
              <c:f>[部委微信草稿.xlsx]Sheet8!$C$66:$C$68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1327.45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微博江苏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吉林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1133.98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1116.87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2026年2月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平均原创率为92.31%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；8个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935470" y="1279525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1327.45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9695000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99.75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97.22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67.3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31087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1133.98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1116.87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22467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1115.27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10028000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1104.03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1007.28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925.03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872.1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871.15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769.41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700.81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1327.45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9695000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792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99.75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97.22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67.3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31087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26.3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习近平总书记重要讲话指示精神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批示指示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区组织部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993775" y="2543175"/>
          <a:ext cx="5170170" cy="4001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235065" y="2543175"/>
          <a:ext cx="5237480" cy="398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微博江苏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【南京博物院致歉信】在过去一段时间里，我院因违规处置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3403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【《生命树》热播：终于有人看到青海了！】　　“想去青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5814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#大吉考考你#成语填空：__花一现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5698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【青海：德令哈《生命树》影视取景地开园】　　1月31日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4416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【像《生命树》那样，把根扎进草原】　　当热播剧《生命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#大吉考考你#成语填空：花团（）簇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2049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【随吉林籍演员@刘浩存一舞归故乡】##刘浩存从小就长这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1366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【观《生命树》聆听守护者讲述感人故事】　　电视剧《生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1192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在长春遇见@白敬亭“新单位”吉大爆改“沿江省公安厅”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1172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刘浩存超话@刘浩存安利长春冰雪新天地~以冰雪为媒，赴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87590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66be75f7-69a0-4bd4-a8e0-546996ec34be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66be75f7-69a0-4bd4-a8e0-546996ec34be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295</cp:revision>
  <dcterms:created xsi:type="dcterms:W3CDTF">2022-01-21T00:48:00Z</dcterms:created>
  <dcterms:modified xsi:type="dcterms:W3CDTF">2026-03-04T09:15:06Z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2022-02-13T00:34:34Z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2052-12.1.0.24657</vt:lpwstr>
  </property>
</Properties>
</file>