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9</c:v>
                </c:pt>
                <c:pt idx="1">
                  <c:v>15</c:v>
                </c:pt>
                <c:pt idx="2">
                  <c:v>19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6bf6495-6e20-4e9a-92dd-a9eb1f4611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[部委微信草稿.xlsx]部委微信!$A$9:$A$11</c:f>
              <c:strCache>
                <c:ptCount val="3"/>
                <c:pt idx="0">
                  <c:v>100-200</c:v>
                </c:pt>
                <c:pt idx="1">
                  <c:v>50-100</c:v>
                </c:pt>
                <c:pt idx="2">
                  <c:v>50以下</c:v>
                </c:pt>
              </c:strCache>
            </c:strRef>
          </c:cat>
          <c:val>
            <c:numRef>
              <c:f>[部委微信草稿.xlsx]部委微信!$B$9:$B$11</c:f>
              <c:numCache>
                <c:formatCode>General</c:formatCode>
                <c:ptCount val="3"/>
                <c:pt idx="0">
                  <c:v>9</c:v>
                </c:pt>
                <c:pt idx="1">
                  <c:v>21</c:v>
                </c:pt>
                <c:pt idx="2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[部委微信草稿.xlsx]部委微信!$A$136:$A$145</c:f>
              <c:strCache>
                <c:ptCount val="10"/>
                <c:pt idx="0">
                  <c:v>锐科技</c:v>
                </c:pt>
                <c:pt idx="1">
                  <c:v>财政部</c:v>
                </c:pt>
                <c:pt idx="2">
                  <c:v>国家药监局</c:v>
                </c:pt>
                <c:pt idx="3">
                  <c:v>人力资源和社会保障部</c:v>
                </c:pt>
                <c:pt idx="4">
                  <c:v>证监会发布</c:v>
                </c:pt>
                <c:pt idx="5">
                  <c:v>国家矿山安全监察局</c:v>
                </c:pt>
                <c:pt idx="6">
                  <c:v>国家民委</c:v>
                </c:pt>
                <c:pt idx="7">
                  <c:v>国家能源局</c:v>
                </c:pt>
                <c:pt idx="8">
                  <c:v>国家外汇管理局</c:v>
                </c:pt>
                <c:pt idx="9">
                  <c:v>国家移民管理局</c:v>
                </c:pt>
              </c:strCache>
            </c:strRef>
          </c:cat>
          <c:val>
            <c:numRef>
              <c:f>[部委微信草稿.xlsx]部委微信!$B$136:$B$145</c:f>
              <c:numCache>
                <c:formatCode>General</c:formatCode>
                <c:ptCount val="10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1d7edb8-69ba-48ec-acf5-c6b04403758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188239006691577"/>
          <c:y val="0.018871493351120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69534422341723"/>
          <c:y val="0.216818956171597"/>
          <c:w val="0.540661976352642"/>
          <c:h val="0.68945496566325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[部委微信草稿.xlsx]部委微信!$A$208:$A$217</c:f>
              <c:strCache>
                <c:ptCount val="10"/>
                <c:pt idx="0">
                  <c:v>贯通学习</c:v>
                </c:pt>
                <c:pt idx="1">
                  <c:v>习近平总书记</c:v>
                </c:pt>
                <c:pt idx="2">
                  <c:v>《科技进步法》</c:v>
                </c:pt>
                <c:pt idx="3">
                  <c:v>二十届四中全会精神</c:v>
                </c:pt>
                <c:pt idx="4">
                  <c:v>习近平总书记关于作风建设的重要论述</c:v>
                </c:pt>
                <c:pt idx="5">
                  <c:v>镇府</c:v>
                </c:pt>
                <c:pt idx="6">
                  <c:v>广西省</c:v>
                </c:pt>
                <c:pt idx="7">
                  <c:v>全国“两会”</c:v>
                </c:pt>
                <c:pt idx="8">
                  <c:v>全国人大副委员长</c:v>
                </c:pt>
                <c:pt idx="9">
                  <c:v>移民管局</c:v>
                </c:pt>
              </c:strCache>
            </c:strRef>
          </c:cat>
          <c:val>
            <c:numRef>
              <c:f>[部委微信草稿.xlsx]部委微信!$B$208:$B$217</c:f>
              <c:numCache>
                <c:formatCode>General</c:formatCode>
                <c:ptCount val="10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8938547486033"/>
          <c:y val="0.19343348304166"/>
          <c:w val="0.386932232207918"/>
          <c:h val="0.74136595942388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627372052904"/>
          <c:y val="0.253681023806247"/>
          <c:w val="0.575330649798735"/>
          <c:h val="0.5507086830879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[部委微信草稿.xlsx]Sheet2!$E$21:$E$35</c:f>
              <c:strCache>
                <c:ptCount val="15"/>
                <c:pt idx="0">
                  <c:v>中华人民共和国应急管理部</c:v>
                </c:pt>
                <c:pt idx="1">
                  <c:v>国家税务总局</c:v>
                </c:pt>
                <c:pt idx="2">
                  <c:v>微言教育</c:v>
                </c:pt>
                <c:pt idx="3">
                  <c:v>工信微报</c:v>
                </c:pt>
                <c:pt idx="4">
                  <c:v>司法部</c:v>
                </c:pt>
                <c:pt idx="5">
                  <c:v>中国人民银行</c:v>
                </c:pt>
                <c:pt idx="6">
                  <c:v>国资小新</c:v>
                </c:pt>
                <c:pt idx="7">
                  <c:v>证监会发布</c:v>
                </c:pt>
                <c:pt idx="8">
                  <c:v>国家发展改革委</c:v>
                </c:pt>
                <c:pt idx="9">
                  <c:v>国家移民管理局</c:v>
                </c:pt>
                <c:pt idx="10">
                  <c:v>海关发布</c:v>
                </c:pt>
                <c:pt idx="11">
                  <c:v>人力资源和社会保障部</c:v>
                </c:pt>
                <c:pt idx="12">
                  <c:v>生态环境部</c:v>
                </c:pt>
                <c:pt idx="13">
                  <c:v>退役军人事务部</c:v>
                </c:pt>
                <c:pt idx="14">
                  <c:v>自然资源部</c:v>
                </c:pt>
              </c:strCache>
            </c:strRef>
          </c:cat>
          <c:val>
            <c:numRef>
              <c:f>[部委微信草稿.xlsx]Sheet2!$F$21:$F$35</c:f>
              <c:numCache>
                <c:formatCode>General</c:formatCode>
                <c:ptCount val="15"/>
                <c:pt idx="0">
                  <c:v>20</c:v>
                </c:pt>
                <c:pt idx="1">
                  <c:v>13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0780615231795408"/>
          <c:w val="0.339850488786659"/>
          <c:h val="0.8894572321682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28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1085.74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退役军人事务部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1062.18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1034.68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3182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744335" y="1230313"/>
          <a:ext cx="4728210" cy="288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962025" y="411765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1085.74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585.15W+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22174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583.28W+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1710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1062.18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317.36W+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19264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312.64W+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1034.68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66.98W+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13743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61.19W+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1970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941.86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114.98W+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5558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114.12W+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929.04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163.35W+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8749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163.35W+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921.82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176.79W+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175.19W+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916.26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246.7W+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5887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243.26W+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910.39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220.21W+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3646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170.75W+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908.47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44.61W+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5154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44.61W+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44275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898.93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218.76W+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6830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200.57W+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890.59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163.32W+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8902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144.46W+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858.38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96.59W+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4574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96.59W+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477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852.15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65.21W+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65.21W+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609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849.66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88.36W+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82.97W+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外交部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72.57W+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6108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72.57W+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65567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874395"/>
                <a:gridCol w="1146810"/>
                <a:gridCol w="991235"/>
                <a:gridCol w="12312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1085.74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585.15W+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22174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172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583.28W+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1710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“锐科技”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15.3%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贯通学习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《科技进步法》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二十届四中全会精神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移民管局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镇府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537210" y="2569845"/>
          <a:ext cx="5425440" cy="391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7" name="图表 16"/>
          <p:cNvGraphicFramePr/>
          <p:nvPr/>
        </p:nvGraphicFramePr>
        <p:xfrm>
          <a:off x="6474460" y="2569528"/>
          <a:ext cx="5228590" cy="410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3182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3376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32635"/>
          <a:ext cx="6315075" cy="4467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468000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国家税务总局发布公告调整增值税纳税申报有关事项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2492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2.49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退役军人事务部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2026年春节退役军人主题春联发布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1970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1.97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春节假期安全提示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1710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事关烟花爆竹，“五个严禁、三个务必”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中国人民银行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2026年2月24日贷款市场报价利率（LPR）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1528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国家税务总局制发公告明确起征点标准等增值税征管事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两部门发文明确增值税法施行后增值税优惠政策衔接事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1420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1.42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教育部召开2026新春第一会，全面部署推进学生身心健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1296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1.30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必看！节后复工复产安全提示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1282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人力资源和社会保障部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定了！2026年度专业技术人员职业资格考试时间表公布→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1.09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7350760" y="2032318"/>
          <a:ext cx="4417060" cy="461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915335c5-6517-4233-be1c-0adb8e626141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915335c5-6517-4233-be1c-0adb8e626141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0207e09d-2bfb-4bcc-a368-0f94da0af173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314</cp:revision>
  <dcterms:created xsi:type="dcterms:W3CDTF">2022-01-21T00:47:00Z</dcterms:created>
  <dcterms:modified xsi:type="dcterms:W3CDTF">2026-03-04T06:10:16Z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2022-02-12T00:34:34Z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2052-12.1.0.24657</vt:lpwstr>
  </property>
</Properties>
</file>