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5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[部委微信草稿.xlsx]省级微博!$A$7:$A$11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[部委微信草稿.xlsx]省级微博!$B$7:$B$11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14</c:v>
                </c:pt>
                <c:pt idx="3">
                  <c:v>7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[部委微信草稿.xlsx]省级微博!$B$38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[部委微信草稿.xlsx]省级微博!$A$39:$A$43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[部委微信草稿.xlsx]省级微博!$B$39:$B$43</c:f>
              <c:numCache>
                <c:formatCode>General</c:formatCode>
                <c:ptCount val="5"/>
                <c:pt idx="0">
                  <c:v>11</c:v>
                </c:pt>
                <c:pt idx="1">
                  <c:v>9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[部委微信草稿.xlsx]Sheet8!$A$7:$A$16</c:f>
              <c:strCache>
                <c:ptCount val="10"/>
                <c:pt idx="0">
                  <c:v>陕西发布</c:v>
                </c:pt>
                <c:pt idx="1">
                  <c:v>安徽省人民政府网</c:v>
                </c:pt>
                <c:pt idx="2">
                  <c:v>云南发布</c:v>
                </c:pt>
                <c:pt idx="3">
                  <c:v>四川发布</c:v>
                </c:pt>
                <c:pt idx="4">
                  <c:v>宁夏政务发布</c:v>
                </c:pt>
                <c:pt idx="5">
                  <c:v>青海发布</c:v>
                </c:pt>
                <c:pt idx="6">
                  <c:v>山东发布</c:v>
                </c:pt>
                <c:pt idx="7">
                  <c:v>山西省人民政府</c:v>
                </c:pt>
                <c:pt idx="8">
                  <c:v>天津发布</c:v>
                </c:pt>
                <c:pt idx="9">
                  <c:v>西藏自治区人民政府</c:v>
                </c:pt>
              </c:strCache>
            </c:strRef>
          </c:cat>
          <c:val>
            <c:numRef>
              <c:f>[部委微信草稿.xlsx]Sheet8!$B$7:$B$16</c:f>
              <c:numCache>
                <c:formatCode>General</c:formatCode>
                <c:ptCount val="10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43743937924345"/>
          <c:y val="0.16593739481656"/>
          <c:w val="0.541100872938894"/>
          <c:h val="0.7510939077751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[部委微信草稿.xlsx]Sheet8!$A$27:$A$36</c:f>
              <c:strCache>
                <c:ptCount val="10"/>
                <c:pt idx="0">
                  <c:v>总书记</c:v>
                </c:pt>
                <c:pt idx="1">
                  <c:v>贯通落实</c:v>
                </c:pt>
                <c:pt idx="2">
                  <c:v>习近平总书记有关重要讲话精神</c:v>
                </c:pt>
                <c:pt idx="3">
                  <c:v>习近平总书记重要讲话指示精神</c:v>
                </c:pt>
                <c:pt idx="4">
                  <c:v>不忘初心，牢记使命</c:v>
                </c:pt>
                <c:pt idx="5">
                  <c:v>全国“两会”</c:v>
                </c:pt>
                <c:pt idx="6">
                  <c:v>全国人大常委</c:v>
                </c:pt>
                <c:pt idx="7">
                  <c:v>生态文明思想</c:v>
                </c:pt>
                <c:pt idx="8">
                  <c:v>习主席</c:v>
                </c:pt>
                <c:pt idx="9">
                  <c:v>在习近平同志为核心的党中央</c:v>
                </c:pt>
              </c:strCache>
            </c:strRef>
          </c:cat>
          <c:val>
            <c:numRef>
              <c:f>[部委微信草稿.xlsx]Sheet8!$B$27:$B$36</c:f>
              <c:numCache>
                <c:formatCode>General</c:formatCode>
                <c:ptCount val="10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5429262394196"/>
          <c:y val="0.150281138183677"/>
          <c:w val="0.336638452237001"/>
          <c:h val="0.80644062020787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[部委微信草稿.xlsx]Sheet8!$B$66:$B$69</c:f>
              <c:strCache>
                <c:ptCount val="4"/>
                <c:pt idx="0">
                  <c:v>吉林发布</c:v>
                </c:pt>
                <c:pt idx="1">
                  <c:v>青海发布</c:v>
                </c:pt>
                <c:pt idx="2">
                  <c:v>上海发布</c:v>
                </c:pt>
                <c:pt idx="3">
                  <c:v>四川发布</c:v>
                </c:pt>
              </c:strCache>
            </c:strRef>
          </c:cat>
          <c:val>
            <c:numRef>
              <c:f>[部委微信草稿.xlsx]Sheet8!$C$66:$C$69</c:f>
              <c:numCache>
                <c:formatCode>General</c:formatCode>
                <c:ptCount val="4"/>
                <c:pt idx="0">
                  <c:v>9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"/>
          <c:min val="0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1360.83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吉林发布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1232.42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1211.87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2026年3月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平均原创率为85.98%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11个省级微博原创率高达100%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；9个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微博原创率在95%至100%之间；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6920230" y="1279525"/>
          <a:ext cx="4572000" cy="284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1360.83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9693000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820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98.78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98.54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74.63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37604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1232.42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1211.87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1143.98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10040000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1033.15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995.32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987.93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887.18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886.59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835.14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829.79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827.86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804.4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湖南省政府门户网站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788.07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780.99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1101090"/>
                <a:gridCol w="1948815"/>
                <a:gridCol w="1258570"/>
                <a:gridCol w="892810"/>
                <a:gridCol w="958215"/>
                <a:gridCol w="1005205"/>
                <a:gridCol w="892810"/>
                <a:gridCol w="1206500"/>
                <a:gridCol w="126936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1360.83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9693000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820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98.78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98.54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74.63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37604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贯通落实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习近平总书记有关重要讲话精神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不忘初心，牢记使命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993775" y="2543175"/>
          <a:ext cx="4982210" cy="3994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4" name="图表 13"/>
          <p:cNvGraphicFramePr/>
          <p:nvPr/>
        </p:nvGraphicFramePr>
        <p:xfrm>
          <a:off x="6396355" y="2543175"/>
          <a:ext cx="5237480" cy="3992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52.9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720408" y="2220595"/>
          <a:ext cx="6315075" cy="42792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【两会快评】为“生命树”发声　《生命树》的热播，让青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4620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【在@魏大勋歌声里静待家乡——吉林春归】#吉林春趣春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4415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613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【纪录片《生命树》在青海范围内开启公益展播】　记者从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3147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【电视剧《生命树》创作座谈会在北京举行】　3月11日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2363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四川发布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【成都市市场监管局：责令涉事企业停产停业、查封涉事产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2320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1367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【和@刘浩存一起来吉林~】现在即刻出发吧！奔赴吉林边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2308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【国家级非遗加牙藏毯献礼《生命树》】　经纬之间是传承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2009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@魏大勋家乡的花就要开了，伴着《我会等》走进吉林的春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1773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刘宇宁闪现上海迪士尼，现场演唱“奇妙在身边”～#上海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1695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快来和@刘浩存一起学习反诈知识吧！刘浩存超话#全民反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1643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32345" y="2529205"/>
          <a:ext cx="4140200" cy="366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1844ec05-4e81-4e09-8e2f-c8bc6812cfad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1844ec05-4e81-4e09-8e2f-c8bc6812cfad}"/>
  <p:tag name="TABLE_EMPHASIZE_TYPE" val="horizontal"/>
</p:tagLst>
</file>

<file path=ppt/tags/tag5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302</cp:revision>
  <dcterms:created xsi:type="dcterms:W3CDTF">2022-01-21T00:48:00Z</dcterms:created>
  <dcterms:modified xsi:type="dcterms:W3CDTF">2026-04-08T03:15:29Z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2022-02-14T00:34:34Z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2052-12.1.0.25835</vt:lpwstr>
  </property>
</Properties>
</file>