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[部委微信草稿.xlsx]部委微博!$A$2:$A$6</c:f>
              <c:strCache>
                <c:ptCount val="5"/>
                <c:pt idx="0">
                  <c:v>1000-1500</c:v>
                </c:pt>
                <c:pt idx="1">
                  <c:v>800-1000</c:v>
                </c:pt>
                <c:pt idx="2">
                  <c:v>500-800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[部委微信草稿.xlsx]部委微博!$B$2:$B$6</c:f>
              <c:numCache>
                <c:formatCode>General</c:formatCode>
                <c:ptCount val="5"/>
                <c:pt idx="0">
                  <c:v>13</c:v>
                </c:pt>
                <c:pt idx="1">
                  <c:v>8</c:v>
                </c:pt>
                <c:pt idx="2">
                  <c:v>8</c:v>
                </c:pt>
                <c:pt idx="3">
                  <c:v>7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当月部委政务微博文章原创率分布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[部委微信草稿.xlsx]部委微博!$B$22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[部委微信草稿.xlsx]部委微博!$A$23:$A$27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[部委微信草稿.xlsx]部委微博!$B$23:$B$27</c:f>
              <c:numCache>
                <c:formatCode>General</c:formatCode>
                <c:ptCount val="5"/>
                <c:pt idx="0">
                  <c:v>9</c:v>
                </c:pt>
                <c:pt idx="1">
                  <c:v>14</c:v>
                </c:pt>
                <c:pt idx="2">
                  <c:v>5</c:v>
                </c:pt>
                <c:pt idx="3">
                  <c:v>7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eca42a6-9823-4a76-a233-7c095fafa09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[部委微信草稿.xlsx]部委微博!$A$202:$A$203</c:f>
              <c:strCache>
                <c:ptCount val="2"/>
                <c:pt idx="0">
                  <c:v>应急管理部</c:v>
                </c:pt>
                <c:pt idx="1">
                  <c:v>生态环境部</c:v>
                </c:pt>
              </c:strCache>
            </c:strRef>
          </c:cat>
          <c:val>
            <c:numRef>
              <c:f>[部委微信草稿.xlsx]部委微博!$B$202:$B$203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  <c:max val="2.5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[部委微信草稿.xlsx]部委微博!$A$220:$A$222</c:f>
              <c:strCache>
                <c:ptCount val="3"/>
                <c:pt idx="0">
                  <c:v>全国人大第</c:v>
                </c:pt>
                <c:pt idx="1">
                  <c:v>习近平总书记的重要指示批示精神</c:v>
                </c:pt>
                <c:pt idx="2">
                  <c:v>习近平总书记关于防汛救灾的重要指示精神</c:v>
                </c:pt>
              </c:strCache>
            </c:strRef>
          </c:cat>
          <c:val>
            <c:numRef>
              <c:f>[部委微信草稿.xlsx]部委微博!$B$220:$B$222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6154847104749"/>
          <c:y val="0.155724848756442"/>
          <c:w val="0.300910865322056"/>
          <c:h val="0.77683172753753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cb0cc56-265d-4836-a52b-c5d8c8ffb4d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[部委微信草稿.xlsx]Sheet3!$A$30:$A$36</c:f>
              <c:strCache>
                <c:ptCount val="7"/>
                <c:pt idx="0">
                  <c:v>市说新语</c:v>
                </c:pt>
                <c:pt idx="1">
                  <c:v>生态环境部</c:v>
                </c:pt>
                <c:pt idx="2">
                  <c:v>微言教育</c:v>
                </c:pt>
                <c:pt idx="3">
                  <c:v>文旅之声</c:v>
                </c:pt>
                <c:pt idx="4">
                  <c:v>应急管理部</c:v>
                </c:pt>
                <c:pt idx="5">
                  <c:v>中国警方在线</c:v>
                </c:pt>
                <c:pt idx="6">
                  <c:v>自然资源部</c:v>
                </c:pt>
              </c:strCache>
            </c:strRef>
          </c:cat>
          <c:val>
            <c:numRef>
              <c:f>[部委微信草稿.xlsx]Sheet3!$B$30:$B$36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4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1420.97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生态环境部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1396.18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1355.29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2026年6月，部委微博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平均原创率为86.68%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；7个部委微博原创率在50%至90%之间；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6608763" y="129127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1038543" y="3636010"/>
          <a:ext cx="4441825" cy="274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1420.97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32323000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166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840935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1396.18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2908000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109105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1355.29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2384000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1239.19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4814000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1213.85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市说新语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1180.33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18920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1151.05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1083.3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8211000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1055.89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1050.89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1030.8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8169000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1009.75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6937000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中国文博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1006.18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993.9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957.18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367915"/>
                <a:gridCol w="1049655"/>
                <a:gridCol w="1005205"/>
                <a:gridCol w="958215"/>
                <a:gridCol w="925195"/>
                <a:gridCol w="1069975"/>
                <a:gridCol w="1044575"/>
                <a:gridCol w="133413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1420.97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32323000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166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840935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242695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生态环境部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各自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习近平总书记的重要指示批示精神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习近平总书记关于防汛救灾的重要指示精神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14" name="图表 13"/>
          <p:cNvGraphicFramePr/>
          <p:nvPr/>
        </p:nvGraphicFramePr>
        <p:xfrm>
          <a:off x="941705" y="2770505"/>
          <a:ext cx="5154930" cy="364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5" name="图表 14"/>
          <p:cNvGraphicFramePr/>
          <p:nvPr/>
        </p:nvGraphicFramePr>
        <p:xfrm>
          <a:off x="6690360" y="2770505"/>
          <a:ext cx="4749800" cy="3712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市说新语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69795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【#12人以护剧为名敲诈剧组艺人被抓#】公安机关成功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828000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13000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【祝贺！生态环境特邀观察员杨紫获白玉兰奖最佳女主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69000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5268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【生态环境部公布2026年度生态环境特邀观察员名单】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37000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2201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8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市说新语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【市场监管总局牵头成立联合调查组核查“婴幼儿纸尿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2693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自然资源部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#守护蔚蓝向海图强#海洋，地球上最古老的蓝色家园在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2196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市说新语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【国务院食安办成立工作组督导查处“望奎双汇猪肉抗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1916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412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#微言教育直播##教育强国有我#【2026年高校党组织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1893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【2026年非遗消夏购物月启动】6月11日，2026年“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1867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1126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市说新语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【市场监管总局督导货拉拉落实反垄断合规整改】前期，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1750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311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【又是好奇心惹的祸！#一个敢钻一个敢跟结果双双被卡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1111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138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7352665" y="2582545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3a3bed7d-a962-4f19-ad12-20452f4fbe5e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3a3bed7d-a962-4f19-ad12-20452f4fbe5e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09255588-1a48-4b4c-bd73-c92e22df262d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1967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301</cp:revision>
  <dcterms:created xsi:type="dcterms:W3CDTF">2022-01-21T00:48:00Z</dcterms:created>
  <dcterms:modified xsi:type="dcterms:W3CDTF">2026-07-17T02:43:24Z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2022-02-13T08:34:34Z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2052-12.1.0.26895</vt:lpwstr>
  </property>
</Properties>
</file>