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81d2b10-c57b-445c-9b0e-768b6f1e56f8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15</c:v>
                </c:pt>
                <c:pt idx="2">
                  <c:v>6</c:v>
                </c:pt>
                <c:pt idx="3">
                  <c:v>9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10091492557695"/>
          <c:y val="0.23496046751461"/>
          <c:w val="0.577768674040694"/>
          <c:h val="0.72722585080783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59625046554808"/>
                  <c:y val="-0.12505206390291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[部委微信草稿.xlsx]部委微博!$A$161:$A$163</c:f>
              <c:strCache>
                <c:ptCount val="3"/>
                <c:pt idx="0">
                  <c:v>宁夏自治区</c:v>
                </c:pt>
                <c:pt idx="1">
                  <c:v>税收征管法</c:v>
                </c:pt>
                <c:pt idx="2">
                  <c:v>党徽</c:v>
                </c:pt>
              </c:strCache>
            </c:strRef>
          </c:cat>
          <c:val>
            <c:numRef>
              <c:f>[部委微信草稿.xlsx]部委微博!$B$161:$B$163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27297555646593"/>
          <c:y val="0.35733929185287"/>
          <c:w val="0.211252219035914"/>
          <c:h val="0.39721553798556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[部委微信草稿.xlsx]部委微博!$A$121:$A$123</c:f>
              <c:strCache>
                <c:ptCount val="3"/>
                <c:pt idx="0">
                  <c:v>中国警方在线</c:v>
                </c:pt>
                <c:pt idx="1">
                  <c:v>工信微报</c:v>
                </c:pt>
                <c:pt idx="2">
                  <c:v>国家税务总局</c:v>
                </c:pt>
              </c:strCache>
            </c:strRef>
          </c:cat>
          <c:val>
            <c:numRef>
              <c:f>[部委微信草稿.xlsx]部委微博!$B$121:$B$123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[部委微信草稿.xlsx]Sheet3!$A$55:$A$61</c:f>
              <c:strCache>
                <c:ptCount val="7"/>
                <c:pt idx="0">
                  <c:v>国防部发布</c:v>
                </c:pt>
                <c:pt idx="1">
                  <c:v>国资小新</c:v>
                </c:pt>
                <c:pt idx="2">
                  <c:v>海关发布</c:v>
                </c:pt>
                <c:pt idx="3">
                  <c:v>海洋世界杂志</c:v>
                </c:pt>
                <c:pt idx="4">
                  <c:v>司法部</c:v>
                </c:pt>
                <c:pt idx="5">
                  <c:v>文旅之声</c:v>
                </c:pt>
                <c:pt idx="6">
                  <c:v>中国警方在线</c:v>
                </c:pt>
              </c:strCache>
            </c:strRef>
          </c:cat>
          <c:val>
            <c:numRef>
              <c:f>[部委微信草稿.xlsx]Sheet3!$B$55:$B$61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6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1552.23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1393.39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1327.71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2024年11月，部委微博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平均原创率为92.31%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1198880" y="3665855"/>
          <a:ext cx="4441825" cy="2797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672263" y="117951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1552.23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32351000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1080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99.91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98.98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222592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1393.39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19996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1327.71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16072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1266.99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7298000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1265.45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1222.6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1211.83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1132.88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1130.03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1103.88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1065.56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1045.92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1038.91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6969000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1036.7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8229000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1005.85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1552.23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32351000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1080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99.91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98.98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222592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工信微报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宁夏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税收征管法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党徽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6" name="图表 5"/>
          <p:cNvGraphicFramePr/>
          <p:nvPr/>
        </p:nvGraphicFramePr>
        <p:xfrm>
          <a:off x="6822440" y="2681605"/>
          <a:ext cx="4650105" cy="3694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1325880" y="2682240"/>
          <a:ext cx="4572000" cy="3694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80.3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#警情通报#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1523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#最美四季#【云雾缭绕的尧人山宛如仙境】初冬时节，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【#王小洪会见国际刑警组织主席埃尔拉斯#】当地时间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#无锡持刀伤人案致8死17伤##警方通报无锡持刀伤人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#2024年宪法宣传周#【预告|这个“宪法宣传周”，让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6434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“我不是党员，但我是共产党人”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3854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#最美四季#【收藏！冬日长白山每一帧都是壁纸】冬天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3340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#2024年宪法宣传周#【预告|这个“宪法宣传周”，让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3217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【中国政府就黄岩岛领海基线发表声明】中华人民共和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3086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呃，其实并不建议……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3085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407910" y="237934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fb01adac-8deb-494b-828c-9128809811cf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fb01adac-8deb-494b-828c-9128809811cf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8a2fb548-d3d0-4419-92de-b6d7803f3db9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1878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175</cp:revision>
  <dcterms:created xsi:type="dcterms:W3CDTF">2022-01-21T00:48:00Z</dcterms:created>
  <dcterms:modified xsi:type="dcterms:W3CDTF">2024-12-10T01:19:00Z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2052-12.1.0.19302</vt:lpwstr>
  </property>
</Properties>
</file>