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8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37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15</c:v>
                </c:pt>
                <c:pt idx="2">
                  <c:v>8</c:v>
                </c:pt>
                <c:pt idx="3">
                  <c:v>7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2094535890115"/>
                  <c:y val="0.08024922080742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5597065425802"/>
                  <c:y val="-0.11026711766635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[部委微信草稿.xlsx]部委微博!$A$161:$A$162</c:f>
              <c:strCache>
                <c:ptCount val="2"/>
                <c:pt idx="0">
                  <c:v>“两会”精神</c:v>
                </c:pt>
                <c:pt idx="1">
                  <c:v>中华人民共和国出入境管理法</c:v>
                </c:pt>
              </c:strCache>
            </c:strRef>
          </c:cat>
          <c:val>
            <c:numRef>
              <c:f>[部委微信草稿.xlsx]部委微博!$B$161:$B$162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[部委微信草稿.xlsx]部委微博!$A$123:$A$124</c:f>
              <c:strCache>
                <c:ptCount val="2"/>
                <c:pt idx="0">
                  <c:v>国防部发布</c:v>
                </c:pt>
                <c:pt idx="1">
                  <c:v>国家移民管理局</c:v>
                </c:pt>
              </c:strCache>
            </c:strRef>
          </c:cat>
          <c:val>
            <c:numRef>
              <c:f>[部委微信草稿.xlsx]部委微博!$B$123:$B$124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[部委微信草稿.xlsx]Sheet3!$A$72:$A$77</c:f>
              <c:strCache>
                <c:ptCount val="6"/>
                <c:pt idx="0">
                  <c:v>国防部发布</c:v>
                </c:pt>
                <c:pt idx="1">
                  <c:v>海关发布</c:v>
                </c:pt>
                <c:pt idx="2">
                  <c:v>外交小灵通</c:v>
                </c:pt>
                <c:pt idx="3">
                  <c:v>中国警方在线</c:v>
                </c:pt>
                <c:pt idx="4">
                  <c:v>中国气象局</c:v>
                </c:pt>
                <c:pt idx="5">
                  <c:v>中国文博</c:v>
                </c:pt>
              </c:strCache>
            </c:strRef>
          </c:cat>
          <c:val>
            <c:numRef>
              <c:f>[部委微信草稿.xlsx]Sheet3!$B$72:$B$77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51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6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1525.75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文旅之声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1370.01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1358.77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2024年4月，部委微博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平均原创率为94.87%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12"/>
            </p:custDataLst>
          </p:nvPr>
        </p:nvGraphicFramePr>
        <p:xfrm>
          <a:off x="1198563" y="3867150"/>
          <a:ext cx="4441825" cy="239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724650" y="1181100"/>
          <a:ext cx="4845050" cy="3015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1525.75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32190000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904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99.78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99.56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241502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1370.01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2325000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16155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1358.77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2290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1323.58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7029000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1318.53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4794000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15017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1303.46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8097000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13413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1209.04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2891000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77.56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1187.39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5941000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1162.01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1543000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65.22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1114.43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5950000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1103.71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1333000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1075.38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8093000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13708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1065.63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1041.04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6992000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77.52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中国文博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1014.98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1223000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39.38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1525.75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32190000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904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99.78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99.56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241502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98500" y="1337945"/>
            <a:ext cx="1089914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国家移民管理局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国防部发布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，如““两会”精神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“中华人民共和国出入境管理法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6964680" y="2670175"/>
          <a:ext cx="4253865" cy="3706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720725" y="2670175"/>
          <a:ext cx="5594350" cy="3705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89.4%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#小警犬考试没及格委屈到不行#这小眼神，哎呦……中国警方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40000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723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【你愿和导盲犬同行吗？】盲人欲带导盲犬乘车，想和导盲犬一起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12000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396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童言无忌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6216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165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胜不骄，败不馁#黄景瑜和警校学生掰手腕#中国警方在线的微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4682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276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937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“那年乱世如麻，愿你们来世拥有锦绣年华”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4278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109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#安全出行每日一题#考考你：在这种路口怎样进行掉头？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4222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【国防部又双叒叕抽奖啦！】想拥有一套国防部新闻发言人吴谦大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3595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4636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#庭审现场法警从旁听席拎出毒贩同伙#【#毒贩偷偷旁听庭审被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3547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【好看但不能吃！#海关查获大麻软糖上千克#】近日，深圳邮局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2995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102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【政协委员：建议消除对罪犯子女考公的限制】#工藤新一不能考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2716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198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175500" y="2740660"/>
          <a:ext cx="4572000" cy="2903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55910537-e8df-4edb-b757-95b5245a871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55910537-e8df-4edb-b757-95b5245a8714}"/>
  <p:tag name="TABLE_EMPHASIZE_TYPE" val="horizontal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UNIT_TABLE_BEAUTIFY" val="smartTable{02c1f063-74a2-45e2-9156-1b0413f999f3}"/>
</p:tagLst>
</file>

<file path=ppt/tags/tag8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1928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132</cp:revision>
  <dcterms:created xsi:type="dcterms:W3CDTF">2022-01-21T00:48:00Z</dcterms:created>
  <dcterms:modified xsi:type="dcterms:W3CDTF">2024-05-08T08:42:11Z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2022-01-31T00:34:34Z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2052-12.1.0.16729</vt:lpwstr>
  </property>
</Properties>
</file>