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[部委微信草稿.xlsx]省级微博!$B$76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[部委微信草稿.xlsx]省级微博!$A$77:$A$78</c:f>
              <c:numCache>
                <c:formatCode>0%</c:formatCode>
                <c:ptCount val="2"/>
                <c:pt idx="0" c:formatCode="0%">
                  <c:v>1</c:v>
                </c:pt>
                <c:pt idx="1" c:formatCode="0%">
                  <c:v>0</c:v>
                </c:pt>
              </c:numCache>
            </c:numRef>
          </c:cat>
          <c:val>
            <c:numRef>
              <c:f>[部委微信草稿.xlsx]省级微博!$B$77:$B$78</c:f>
              <c:numCache>
                <c:formatCode>General</c:formatCode>
                <c:ptCount val="2"/>
                <c:pt idx="0">
                  <c:v>29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3055555555556"/>
          <c:y val="0.45740740740740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15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[部委微信草稿.xlsx]Sheet8!$A$7:$A$14</c:f>
              <c:strCache>
                <c:ptCount val="8"/>
                <c:pt idx="0">
                  <c:v>上海发布</c:v>
                </c:pt>
                <c:pt idx="1">
                  <c:v>安徽省人民政府网</c:v>
                </c:pt>
                <c:pt idx="2">
                  <c:v>青海发布</c:v>
                </c:pt>
                <c:pt idx="3">
                  <c:v>云南发布</c:v>
                </c:pt>
                <c:pt idx="4">
                  <c:v>海南省人民政府网站</c:v>
                </c:pt>
                <c:pt idx="5">
                  <c:v>湖北省政府门户网站</c:v>
                </c:pt>
                <c:pt idx="6">
                  <c:v>陕西发布</c:v>
                </c:pt>
                <c:pt idx="7">
                  <c:v>微博江苏</c:v>
                </c:pt>
              </c:strCache>
            </c:strRef>
          </c:cat>
          <c:val>
            <c:numRef>
              <c:f>[部委微信草稿.xlsx]Sheet8!$B$7:$B$14</c:f>
              <c:numCache>
                <c:formatCode>General</c:formatCode>
                <c:ptCount val="8"/>
                <c:pt idx="0">
                  <c:v>6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[部委微信草稿.xlsx]Sheet8!$A$27:$A$36</c:f>
              <c:strCache>
                <c:ptCount val="10"/>
                <c:pt idx="0">
                  <c:v>文化旅游局</c:v>
                </c:pt>
                <c:pt idx="1">
                  <c:v>技术科学部</c:v>
                </c:pt>
                <c:pt idx="2">
                  <c:v>习近平总书记有关重要讲话精神</c:v>
                </c:pt>
                <c:pt idx="3">
                  <c:v>总书记</c:v>
                </c:pt>
                <c:pt idx="4">
                  <c:v>“一带一路”战略</c:v>
                </c:pt>
                <c:pt idx="5">
                  <c:v>妇女儿童权益保护法</c:v>
                </c:pt>
                <c:pt idx="6">
                  <c:v>林业草原局</c:v>
                </c:pt>
                <c:pt idx="7">
                  <c:v>省宣传部</c:v>
                </c:pt>
                <c:pt idx="8">
                  <c:v>习近平总书记重要讲话指示精神</c:v>
                </c:pt>
                <c:pt idx="9">
                  <c:v>习近平总书记重要讲话和指示精神</c:v>
                </c:pt>
              </c:strCache>
            </c:strRef>
          </c:cat>
          <c:val>
            <c:numRef>
              <c:f>[部委微信草稿.xlsx]Sheet8!$B$27:$B$36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9262394196"/>
          <c:y val="0.150281138183677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[部委微信草稿.xlsx]Sheet8!$B$66:$B$71</c:f>
              <c:strCache>
                <c:ptCount val="6"/>
                <c:pt idx="0">
                  <c:v>上海发布</c:v>
                </c:pt>
                <c:pt idx="1">
                  <c:v>广东发布</c:v>
                </c:pt>
                <c:pt idx="2">
                  <c:v>云南发布</c:v>
                </c:pt>
                <c:pt idx="3">
                  <c:v>吉林发布</c:v>
                </c:pt>
                <c:pt idx="4">
                  <c:v>青海发布</c:v>
                </c:pt>
                <c:pt idx="5">
                  <c:v>四川发布</c:v>
                </c:pt>
              </c:strCache>
            </c:strRef>
          </c:cat>
          <c:val>
            <c:numRef>
              <c:f>[部委微信草稿.xlsx]Sheet8!$C$66:$C$71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5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1477.01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1351.56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1184.52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2025年11月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平均原创率为96.7%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个省级微博原创率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1195705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935470" y="1279525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云南发布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1477.01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5192000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63.74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71.37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209582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1351.56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9699000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46137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1184.52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38737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1167.56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1154.46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1101.71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9965000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982.33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947.69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888.05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835.71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833.43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787.55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764.28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743.48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725.92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0.88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云南发布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1477.01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5192000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63.74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71.37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209582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文化旅游局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技术科学部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993775" y="2543175"/>
          <a:ext cx="4953635" cy="392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6235065" y="2543175"/>
          <a:ext cx="5237480" cy="3833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云南发布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【网传大理南涧“赤裸小孩”事件追踪调查】11月8日下午，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205000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#明星为十五运会打call##全运跃动大湾区#【佘诗曼、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34000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1907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【情况通报】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3737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718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【历时188天！电视剧《生命树》杀青】11月3日，记者从青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2684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第十五届全国运动会闭幕，《辞家千里又千里全运会版》送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2637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五战五捷，问鼎冠军！樊振东卫冕全运会乒乓球男子单打冠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2268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#相约第十五届全运会#【冲冲冲！#一人一句为全运健儿加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2045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云南发布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早安超话#早安云岭#周日早安，将松散的时光、慵懒的惬意，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1539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四川发布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春春的家乡私藏安利！#30秒给我个理由来四川#30秒，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1259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【#十五运顶流在广东上川岛现真身#】近日，广东网友发布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1207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2345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772a39ac-687d-412c-a592-3de4959a110b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772a39ac-687d-412c-a592-3de4959a110b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274</cp:revision>
  <dcterms:created xsi:type="dcterms:W3CDTF">2022-01-21T00:48:00Z</dcterms:created>
  <dcterms:modified xsi:type="dcterms:W3CDTF">2025-12-04T05:42:57Z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2022-02-10T16:34:34Z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2052-12.1.0.23542</vt:lpwstr>
  </property>
</Properties>
</file>