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[部委微信草稿.xlsx]省级微信!$A$1:$A$6</c:f>
              <c:strCache>
                <c:ptCount val="6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[部委微信草稿.xlsx]省级微信!$B$1:$B$6</c:f>
              <c:numCache>
                <c:formatCode>General</c:formatCode>
                <c:ptCount val="6"/>
                <c:pt idx="0">
                  <c:v>2</c:v>
                </c:pt>
                <c:pt idx="1">
                  <c:v>7</c:v>
                </c:pt>
                <c:pt idx="2">
                  <c:v>14</c:v>
                </c:pt>
                <c:pt idx="3">
                  <c:v>6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[部委微信草稿.xlsx]省级微信!$A$14:$A$18</c:f>
              <c:strCache>
                <c:ptCount val="5"/>
                <c:pt idx="0">
                  <c:v>500以上</c:v>
                </c:pt>
                <c:pt idx="1">
                  <c:v>200-500</c:v>
                </c:pt>
                <c:pt idx="2">
                  <c:v>100-200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[部委微信草稿.xlsx]省级微信!$B$14:$B$18</c:f>
              <c:numCache>
                <c:formatCode>General</c:formatCode>
                <c:ptCount val="5"/>
                <c:pt idx="0">
                  <c:v>1</c:v>
                </c:pt>
                <c:pt idx="1">
                  <c:v>12</c:v>
                </c:pt>
                <c:pt idx="2">
                  <c:v>12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[部委微信草稿.xlsx]省级微信!$A$54:$A$77</c:f>
              <c:strCache>
                <c:ptCount val="24"/>
                <c:pt idx="0">
                  <c:v>安徽省人民政府网</c:v>
                </c:pt>
                <c:pt idx="1">
                  <c:v>北京发布</c:v>
                </c:pt>
                <c:pt idx="2">
                  <c:v>甘肃政务</c:v>
                </c:pt>
                <c:pt idx="3">
                  <c:v>广东省人民政府门户网站</c:v>
                </c:pt>
                <c:pt idx="4">
                  <c:v>贵州省人民政府网</c:v>
                </c:pt>
                <c:pt idx="5">
                  <c:v>海南省政府网</c:v>
                </c:pt>
                <c:pt idx="6">
                  <c:v>河北省人民政府</c:v>
                </c:pt>
                <c:pt idx="7">
                  <c:v>河南发布</c:v>
                </c:pt>
                <c:pt idx="8">
                  <c:v>黑龙江政务</c:v>
                </c:pt>
                <c:pt idx="9">
                  <c:v>湖北省人民政府网</c:v>
                </c:pt>
                <c:pt idx="10">
                  <c:v>湖南省人民政府网</c:v>
                </c:pt>
                <c:pt idx="11">
                  <c:v>吉林省人民政府网</c:v>
                </c:pt>
                <c:pt idx="12">
                  <c:v>辽宁发布</c:v>
                </c:pt>
                <c:pt idx="13">
                  <c:v>内蒙古自治区人民政府发布</c:v>
                </c:pt>
                <c:pt idx="14">
                  <c:v>宁夏政府网</c:v>
                </c:pt>
                <c:pt idx="15">
                  <c:v>山东政府网</c:v>
                </c:pt>
                <c:pt idx="16">
                  <c:v>陕西发布</c:v>
                </c:pt>
                <c:pt idx="17">
                  <c:v>上海发布</c:v>
                </c:pt>
                <c:pt idx="18">
                  <c:v>四川发布</c:v>
                </c:pt>
                <c:pt idx="19">
                  <c:v>天津政务信息发布</c:v>
                </c:pt>
                <c:pt idx="20">
                  <c:v>云南省人民政府网</c:v>
                </c:pt>
                <c:pt idx="21">
                  <c:v>中国福建</c:v>
                </c:pt>
                <c:pt idx="22">
                  <c:v>中国广西政府网</c:v>
                </c:pt>
                <c:pt idx="23">
                  <c:v>重庆市政府网</c:v>
                </c:pt>
              </c:strCache>
            </c:strRef>
          </c:cat>
          <c:val>
            <c:numRef>
              <c:f>[部委微信草稿.xlsx]省级微信!$B$54:$B$77</c:f>
              <c:numCache>
                <c:formatCode>General</c:formatCode>
                <c:ptCount val="24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5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137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当月严重表述不规范典型错误前</a:t>
            </a:r>
            <a:r>
              <a:rPr lang="en-US" altLang="zh-CN" b="1"/>
              <a:t>10</a:t>
            </a:r>
            <a:endParaRPr lang="en-US" altLang="zh-CN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[部委微信草稿.xlsx]省级微信!$A$91:$A$100</c:f>
              <c:strCache>
                <c:ptCount val="10"/>
                <c:pt idx="0">
                  <c:v>能源法</c:v>
                </c:pt>
                <c:pt idx="1">
                  <c:v>“一带一路”发展战略</c:v>
                </c:pt>
                <c:pt idx="2">
                  <c:v>习总书记</c:v>
                </c:pt>
                <c:pt idx="3">
                  <c:v>“一带一路”战略</c:v>
                </c:pt>
                <c:pt idx="4">
                  <c:v>党徽</c:v>
                </c:pt>
                <c:pt idx="5">
                  <c:v>“一带一路”国家战略</c:v>
                </c:pt>
                <c:pt idx="6">
                  <c:v>指示</c:v>
                </c:pt>
                <c:pt idx="7">
                  <c:v>中国共产党成立100年</c:v>
                </c:pt>
                <c:pt idx="8">
                  <c:v>“不忘初心、牢记使命”主题教育活动</c:v>
                </c:pt>
                <c:pt idx="9">
                  <c:v>“十九大”</c:v>
                </c:pt>
              </c:strCache>
            </c:strRef>
          </c:cat>
          <c:val>
            <c:numRef>
              <c:f>[部委微信草稿.xlsx]省级微信!$B$91:$B$100</c:f>
              <c:numCache>
                <c:formatCode>General</c:formatCode>
                <c:ptCount val="10"/>
                <c:pt idx="0">
                  <c:v>21</c:v>
                </c:pt>
                <c:pt idx="1">
                  <c:v>16</c:v>
                </c:pt>
                <c:pt idx="2">
                  <c:v>9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[部委微信草稿.xlsx]Sheet5!$B$15:$B$20</c:f>
              <c:strCache>
                <c:ptCount val="6"/>
                <c:pt idx="0">
                  <c:v>河南发布</c:v>
                </c:pt>
                <c:pt idx="1">
                  <c:v>湖南省人民政府网</c:v>
                </c:pt>
                <c:pt idx="2">
                  <c:v>江西省人民政府</c:v>
                </c:pt>
                <c:pt idx="3">
                  <c:v>上海发布</c:v>
                </c:pt>
                <c:pt idx="4">
                  <c:v>浙江发布</c:v>
                </c:pt>
                <c:pt idx="5">
                  <c:v>中国福建</c:v>
                </c:pt>
              </c:strCache>
            </c:strRef>
          </c:cat>
          <c:val>
            <c:numRef>
              <c:f>[部委微信草稿.xlsx]Sheet5!$C$15:$C$20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102</c:v>
                </c:pt>
                <c:pt idx="4">
                  <c:v>10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284294384"/>
        <c:axId val="403793544"/>
      </c:barChart>
      <c:catAx>
        <c:axId val="2842943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03793544"/>
        <c:crosses val="autoZero"/>
        <c:auto val="1"/>
        <c:lblAlgn val="ctr"/>
        <c:lblOffset val="100"/>
        <c:noMultiLvlLbl val="0"/>
      </c:catAx>
      <c:valAx>
        <c:axId val="40379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42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1154.92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江西省人民政府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1018.57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863.92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5994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山西省人民政府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328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青海发布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1" name="图表 10"/>
          <p:cNvGraphicFramePr/>
          <p:nvPr>
            <p:custDataLst>
              <p:tags r:id="rId8"/>
            </p:custDataLst>
          </p:nvPr>
        </p:nvGraphicFramePr>
        <p:xfrm>
          <a:off x="6689090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>
            <p:custDataLst>
              <p:tags r:id="rId9"/>
            </p:custDataLst>
          </p:nvPr>
        </p:nvGraphicFramePr>
        <p:xfrm>
          <a:off x="96266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1154.92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2113.58W+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20558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506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1378.38W+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433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1018.57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483.26W+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10615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413.64W+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863.92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238.92W+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229.37W+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846.14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242.91W+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224.92W+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810.17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265.36W+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233.11W+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64471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797.31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162.96W+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146.33W+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739.23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136.51W+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136.51W+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67958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730.7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109.09W+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92.76W+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46599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709.7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115.3W+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96.76W+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43786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684.15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106.13W+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100.82W+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60584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665.15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76.97W+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75.43W+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22713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664.95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72.03W+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62.94W+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85412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664.06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91.19W+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76.44W+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45974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654.81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55.36W+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57615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634.96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68.42W+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59.95W+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83553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1154.92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2113.58W+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20558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506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1378.38W+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433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云南省人民政府网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严重表述错误问题主要集中在政治类表述不规范、口号等，如“能源法”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“一带一路”发展战略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党徽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6"/>
            </p:custDataLst>
          </p:nvPr>
        </p:nvGraphicFramePr>
        <p:xfrm>
          <a:off x="720725" y="2498090"/>
          <a:ext cx="4812030" cy="4227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7"/>
            </p:custDataLst>
          </p:nvPr>
        </p:nvGraphicFramePr>
        <p:xfrm>
          <a:off x="6435725" y="2498725"/>
          <a:ext cx="5036820" cy="421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有6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116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87.9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40398" y="2353310"/>
          <a:ext cx="6315075" cy="4056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中共浙江省委关于追授叶永亮、陈永虎同志“浙江省优秀共产党员”称号的决定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6101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6.1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《繁花》拍摄地就在这里！小布带你探营宝总的逐梦之地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433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绩效管理公众评议进行中！满意度您说了算！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395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我市将提前发放原春节长假期间发放的退休人员养老金，具体安排来了→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362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2024年来了，请接收来自上海市市长的元旦祝福！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279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冷雨冰冻+2024年第一场雪！冷空气暴击即将来袭，请做好准备！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日出·上海！和这座城市一起迎接2024年的到来吧~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寒潮蓝色预警拉响，全市大部地区48小时最低气温降幅可达8度以上！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上海优化住房限购政策，更好满足居民合理住房需求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2024首场寒潮来袭！这天可能会下雪→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7088505" y="2867660"/>
          <a:ext cx="4439285" cy="311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d1359e5a-250d-4b70-9454-da9888ccb2b1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d1359e5a-250d-4b70-9454-da9888ccb2b1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26896e96-01dc-43ec-a7d8-b59743587a3a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117</cp:revision>
  <dcterms:created xsi:type="dcterms:W3CDTF">2022-01-21T00:47:00Z</dcterms:created>
  <dcterms:modified xsi:type="dcterms:W3CDTF">2024-02-05T03:36:35Z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2022-01-28T08:34:34Z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2052-12.1.0.16250</vt:lpwstr>
  </property>
</Properties>
</file>