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[部委微信草稿.xlsx]省级微博!$A$81:$A$85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[部委微信草稿.xlsx]省级微博!$B$81:$B$85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20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[部委微信草稿.xlsx]省级微博!$B$89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[部委微信草稿.xlsx]省级微博!$A$90:$A$94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[部委微信草稿.xlsx]省级微博!$B$90:$B$94</c:f>
              <c:numCache>
                <c:formatCode>General</c:formatCode>
                <c:ptCount val="5"/>
                <c:pt idx="0">
                  <c:v>18</c:v>
                </c:pt>
                <c:pt idx="1">
                  <c:v>8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[部委微信草稿.xlsx]省级微博!$A$15:$A$20</c:f>
              <c:strCache>
                <c:ptCount val="6"/>
                <c:pt idx="0">
                  <c:v>河南政府网</c:v>
                </c:pt>
                <c:pt idx="1">
                  <c:v>青海发布</c:v>
                </c:pt>
                <c:pt idx="2">
                  <c:v>陕西发布</c:v>
                </c:pt>
                <c:pt idx="3">
                  <c:v>天津发布</c:v>
                </c:pt>
                <c:pt idx="4">
                  <c:v>浙江发布</c:v>
                </c:pt>
                <c:pt idx="5">
                  <c:v>中国广西政府网</c:v>
                </c:pt>
              </c:strCache>
            </c:strRef>
          </c:cat>
          <c:val>
            <c:numRef>
              <c:f>[部委微信草稿.xlsx]省级微博!$B$15:$B$20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[部委微信草稿.xlsx]省级微博!$A$33:$A$38</c:f>
              <c:strCache>
                <c:ptCount val="6"/>
                <c:pt idx="0">
                  <c:v>党的二十大报告精神</c:v>
                </c:pt>
                <c:pt idx="1">
                  <c:v>二十大</c:v>
                </c:pt>
                <c:pt idx="2">
                  <c:v>国</c:v>
                </c:pt>
                <c:pt idx="3">
                  <c:v>十九大</c:v>
                </c:pt>
                <c:pt idx="4">
                  <c:v>中国共产党共青团</c:v>
                </c:pt>
                <c:pt idx="5">
                  <c:v>总书记重要讲话精神</c:v>
                </c:pt>
              </c:strCache>
            </c:strRef>
          </c:cat>
          <c:val>
            <c:numRef>
              <c:f>[部委微信草稿.xlsx]省级微博!$B$33:$B$38</c:f>
              <c:numCache>
                <c:formatCode>General</c:formatCode>
                <c:ptCount val="6"/>
                <c:pt idx="0">
                  <c:v>1</c:v>
                </c:pt>
                <c:pt idx="1">
                  <c:v>8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[部委微信草稿.xlsx]Sheet8!$A$58:$A$62</c:f>
              <c:strCache>
                <c:ptCount val="5"/>
                <c:pt idx="0">
                  <c:v>[新浪]北京发布</c:v>
                </c:pt>
                <c:pt idx="1">
                  <c:v>[新浪]江西发布</c:v>
                </c:pt>
                <c:pt idx="2">
                  <c:v>[新浪]上海发布</c:v>
                </c:pt>
                <c:pt idx="3">
                  <c:v>[新浪]四川发布</c:v>
                </c:pt>
                <c:pt idx="4">
                  <c:v>[新浪]云南发布</c:v>
                </c:pt>
              </c:strCache>
            </c:strRef>
          </c:cat>
          <c:val>
            <c:numRef>
              <c:f>[部委微信草稿.xlsx]Sheet8!$B$58:$B$62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33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1374.66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1255.78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1210.91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2022年4月，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平均原创率为94.12%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；8个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12"/>
            </p:custDataLst>
          </p:nvPr>
        </p:nvGraphicFramePr>
        <p:xfrm>
          <a:off x="6935470" y="12179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>
            <p:custDataLst>
              <p:tags r:id="rId13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1374.66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9751000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659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96.81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75.57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116673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1255.78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81.61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60.16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1210.91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6591000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1100.91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14.05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127335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959.22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958.57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58.76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944.5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43.21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940.37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933.9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5202000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8.93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914.47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851.46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846.53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816.28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807.49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769.29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3357000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1374.66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9751000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659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96.81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98.79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75.57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116673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337945"/>
            <a:ext cx="1047877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单位名称表述不规范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“二十大”、“中国共产党共青团”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993775" y="2537460"/>
          <a:ext cx="5594350" cy="3350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900545" y="2537460"/>
          <a:ext cx="4572000" cy="335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排名前三的分别为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江西发布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[新浪]江西发布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#官方回应江西考生迟到37分进考场#【情况通报】6月8日，有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104000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41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[新浪]江西发布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【江西工职院“6·1”食品安全事件调查处理情况通报】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【#青浦区发生3.1级地震#，目前未接到人员伤亡和建筑物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1518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[新浪]四川发布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#2023年四川高考作文题目#即将出炉~，你还记得四川去年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7765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[新浪]北京发布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#电影消失的她定档622#【独家福利！先人一步！#朱一龙为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6078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1037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#上海知多少#你知道在上海话中，以下哪一个是家具的名称吗？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5954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[新浪]云南发布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【小调查：#填报高考志愿优先考虑什么#？】随着2023年高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5534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#上海知多少#你知道上海话中“交关（’jiaogue）”是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5077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#上海知多少#你知道上海话中的“末脚（makjik）”是什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3729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[新浪]上海发布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#上海知多少#你知道上海最古老的中学是哪一所吗？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3415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>
            <p:custDataLst>
              <p:tags r:id="rId6"/>
            </p:custDataLst>
          </p:nvPr>
        </p:nvGraphicFramePr>
        <p:xfrm>
          <a:off x="7145020" y="2799080"/>
          <a:ext cx="4383405" cy="3106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82ceeb47-4976-4f0e-825c-cc8f8f029d29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82ceeb47-4976-4f0e-825c-cc8f8f029d29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5c7610e7-2fbd-43cc-b083-55cf9c86d336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92</cp:revision>
  <dcterms:created xsi:type="dcterms:W3CDTF">2022-01-21T00:48:00Z</dcterms:created>
  <dcterms:modified xsi:type="dcterms:W3CDTF">2023-07-31T08:05:05Z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2052-12.1.0.15066</vt:lpwstr>
  </property>
</Properties>
</file>