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17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35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19c4d93-8fd0-451c-a177-f40835070b1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74694873881204"/>
          <c:y val="0.192677896184256"/>
          <c:w val="0.607133170599403"/>
          <c:h val="0.76950842213819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89558339371488"/>
                  <c:y val="-0.001740026504402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812616172396949"/>
                  <c:y val="-0.05045528970936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[部委微信草稿.xlsx]部委微博!$A$161:$A$162</c:f>
              <c:strCache>
                <c:ptCount val="2"/>
                <c:pt idx="0">
                  <c:v>广西省</c:v>
                </c:pt>
                <c:pt idx="1">
                  <c:v>习总书记</c:v>
                </c:pt>
              </c:strCache>
            </c:strRef>
          </c:cat>
          <c:val>
            <c:numRef>
              <c:f>[部委微信草稿.xlsx]部委微博!$B$161:$B$162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357743422837"/>
          <c:y val="0.356995531110347"/>
          <c:w val="0.227285055600759"/>
          <c:h val="0.31471295977999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[部委微信草稿.xlsx]部委微博!$A$121:$A$122</c:f>
              <c:strCache>
                <c:ptCount val="2"/>
                <c:pt idx="0">
                  <c:v>中国文博</c:v>
                </c:pt>
                <c:pt idx="1">
                  <c:v>文旅之声</c:v>
                </c:pt>
              </c:strCache>
            </c:strRef>
          </c:cat>
          <c:val>
            <c:numRef>
              <c:f>[部委微信草稿.xlsx]部委微博!$B$121:$B$122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[部委微信草稿.xlsx]Sheet3!$A$55:$A$62</c:f>
              <c:strCache>
                <c:ptCount val="8"/>
                <c:pt idx="0">
                  <c:v>国防部发布</c:v>
                </c:pt>
                <c:pt idx="1">
                  <c:v>国资小新</c:v>
                </c:pt>
                <c:pt idx="2">
                  <c:v>海洋世界杂志</c:v>
                </c:pt>
                <c:pt idx="3">
                  <c:v>生态环境部</c:v>
                </c:pt>
                <c:pt idx="4">
                  <c:v>外交小灵通</c:v>
                </c:pt>
                <c:pt idx="5">
                  <c:v>文旅之声</c:v>
                </c:pt>
                <c:pt idx="6">
                  <c:v>中国警方在线</c:v>
                </c:pt>
                <c:pt idx="7">
                  <c:v>中国气象局</c:v>
                </c:pt>
              </c:strCache>
            </c:strRef>
          </c:cat>
          <c:val>
            <c:numRef>
              <c:f>[部委微信草稿.xlsx]Sheet3!$B$55:$B$62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43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1537.82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文旅之声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1395.62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1369.25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平均原创率为89.74%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1307783" y="3665855"/>
          <a:ext cx="4441825" cy="23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1537.82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99.56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221489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1395.62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1369.25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170449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1351.35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1335.5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1290.26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7370000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1240.62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1144.88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海洋世界杂志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1100.82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民政微语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1085.5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1070.55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1036.1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1035.3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1537.82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32352000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1130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99.56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221489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中国文博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文旅之声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6789420" y="2521585"/>
          <a:ext cx="4682490" cy="3855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941705" y="2521585"/>
          <a:ext cx="5153660" cy="385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75.4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文旅之声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#2025欢欢喜喜过大年#灵蛇献瑞，福至春归，2025年“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#最美四季#【雄浑不失灵秀贺兰山晴雪如画】皑皑白雪罩山峦，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出警归来的蜀黍，捡到一根笔直的树枝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9581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【#公安部权威发布#】王小洪在全国打击治理电信网络诈骗工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8012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【借热点事件恶意攻击讽刺当事人#微博禁言800多个账号#】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7556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#生活处处有侠气#基建侠报道！恪尽职守，百折不挠蛇年新春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6738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【#大理女警劝导游客语气太甜了#】“拍照不是重点，主要是安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5975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第五个#中国人民警察节#，和特约讲述人@UNIQ-王一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5722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在海拔5100米的“生命禁区”，红其拉甫边检站民警向全国人民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“汪汪汪汪，汪汪汪汪”（翻译：“知道错了，下次还敢”）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4711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407910" y="255206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d3e4d06b-ea9a-48d8-b5fa-192d93f52ed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d3e4d06b-ea9a-48d8-b5fa-192d93f52edf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f4109d4b-17e2-4d37-b8a8-6b3c1768ab9d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185</cp:revision>
  <dcterms:created xsi:type="dcterms:W3CDTF">2022-01-21T00:48:00Z</dcterms:created>
  <dcterms:modified xsi:type="dcterms:W3CDTF">2025-02-07T09:11:18Z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