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19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[部委微信草稿.xlsx]Sheet8!$A$58:$A$60</c:f>
              <c:strCache>
                <c:ptCount val="3"/>
                <c:pt idx="0">
                  <c:v>河北省人民政府</c:v>
                </c:pt>
                <c:pt idx="1">
                  <c:v>西藏自治区人民政府</c:v>
                </c:pt>
                <c:pt idx="2">
                  <c:v>天津发布</c:v>
                </c:pt>
              </c:strCache>
            </c:strRef>
          </c:cat>
          <c:val>
            <c:numRef>
              <c:f>[部委微信草稿.xlsx]Sheet8!$B$58:$B$60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961805555555556"/>
          <c:y val="0.182608695652174"/>
          <c:w val="0.582361111111111"/>
          <c:h val="0.8102415458937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[部委微信草稿.xlsx]Sheet8!$A$75:$A$77</c:f>
              <c:strCache>
                <c:ptCount val="3"/>
                <c:pt idx="0">
                  <c:v>能源法</c:v>
                </c:pt>
                <c:pt idx="1">
                  <c:v>人力资源保障</c:v>
                </c:pt>
                <c:pt idx="2">
                  <c:v>中国人民共和国</c:v>
                </c:pt>
              </c:strCache>
            </c:strRef>
          </c:cat>
          <c:val>
            <c:numRef>
              <c:f>[部委微信草稿.xlsx]Sheet8!$B$75:$B$77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>
            <a:solidFill>
              <a:schemeClr val="accent1"/>
            </a:solidFill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[部委微信草稿.xlsx]Sheet8!$A$16:$A$17</c:f>
              <c:strCache>
                <c:ptCount val="2"/>
                <c:pt idx="0">
                  <c:v>吉林发布</c:v>
                </c:pt>
                <c:pt idx="1">
                  <c:v>上海发布</c:v>
                </c:pt>
              </c:strCache>
            </c:strRef>
          </c:cat>
          <c:val>
            <c:numRef>
              <c:f>[部委微信草稿.xlsx]Sheet8!$B$16:$B$17</c:f>
              <c:numCache>
                <c:formatCode>General</c:formatCode>
                <c:ptCount val="2"/>
                <c:pt idx="0">
                  <c:v>1</c:v>
                </c:pt>
                <c:pt idx="1">
                  <c:v>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1402.67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1375.19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1237.48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2024年1月，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12"/>
            </p:custDataLst>
          </p:nvPr>
        </p:nvGraphicFramePr>
        <p:xfrm>
          <a:off x="6754495" y="123888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>
            <p:custDataLst>
              <p:tags r:id="rId13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吉林发布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1402.67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2058000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390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55.9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41.79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98924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上海发布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1375.19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9735000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148113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1237.48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8997000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4880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1202.06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6583000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1089.12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5196000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1012.28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944.2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1549000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923.11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36.42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915.53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904.15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24.07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859.53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湖北省政府门户网站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813.61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1631000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2.97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805.07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782.68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30.28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吉林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1402.67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2058000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390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55.9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41.79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98924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“中国人民共和国”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“能源法”、“人力资源保障”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1242695" y="2543175"/>
          <a:ext cx="5101590" cy="328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7"/>
            </p:custDataLst>
          </p:nvPr>
        </p:nvGraphicFramePr>
        <p:xfrm>
          <a:off x="6750050" y="2543175"/>
          <a:ext cx="4572000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97.9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2.1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[新浪]吉林发布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#魏大勋喊你来吉林滑雪#看雾凇、吃烧烤、品煎粉、泡温泉！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96000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3462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#上海知多少#你知道上海人讲的“西郊公园“指的是现在哪个地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6177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#上海知多少##讲讲上海话#上海话里“结棍”是什么意思？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5214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#上海知多少#你知道上海人讲的“新客站”指的是现在哪个车站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5033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#上海知多少#【你知道吗？全国9成_______都产自上海崇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4813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#上海知多少##讲讲上海话#【上海话中“忘记”的“忘”字最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4712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#剧集繁花##讲讲上海话#你知道上海话中的“起蓬头（qi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4281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#上海知多少##讲讲上海话#你知道上海话中以下哪一样不能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4138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#上海知多少##讲讲上海话#上海话里“买汰烧”的意思是？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3492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#上海知多少##讲讲上海话#在上海话里，“加油”这个词在表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3339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6"/>
            </p:custDataLst>
          </p:nvPr>
        </p:nvGraphicFramePr>
        <p:xfrm>
          <a:off x="7447915" y="2357120"/>
          <a:ext cx="3857625" cy="3740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cfd97a97-b532-4ccc-808d-09e714c04bf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cfd97a97-b532-4ccc-808d-09e714c04bf3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31010fe1-2adc-4483-bff2-a3e0074ca09c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116</cp:revision>
  <dcterms:created xsi:type="dcterms:W3CDTF">2022-01-21T00:48:00Z</dcterms:created>
  <dcterms:modified xsi:type="dcterms:W3CDTF">2024-02-05T02:25:53Z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2022-01-28T16:34:34Z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2052-12.1.0.16250</vt:lpwstr>
  </property>
</Properties>
</file>