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14</c:v>
                </c:pt>
                <c:pt idx="1">
                  <c:v>10</c:v>
                </c:pt>
                <c:pt idx="2">
                  <c:v>6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[部委微信草稿.xlsx]部委微博!$A$121:$A$124</c:f>
              <c:strCache>
                <c:ptCount val="4"/>
                <c:pt idx="0">
                  <c:v>国家发展改革委</c:v>
                </c:pt>
                <c:pt idx="1">
                  <c:v>外交小灵通</c:v>
                </c:pt>
                <c:pt idx="2">
                  <c:v>海关发布</c:v>
                </c:pt>
                <c:pt idx="3">
                  <c:v>生态环境部</c:v>
                </c:pt>
              </c:strCache>
            </c:strRef>
          </c:cat>
          <c:val>
            <c:numRef>
              <c:f>[部委微信草稿.xlsx]部委微博!$B$121:$B$124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3280948442239"/>
          <c:y val="0.220188195038494"/>
          <c:w val="0.579818031430935"/>
          <c:h val="0.719589392643285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[部委微信草稿.xlsx]部委微博!$A$138:$A$141</c:f>
              <c:strCache>
                <c:ptCount val="4"/>
                <c:pt idx="0">
                  <c:v>排污许可条例</c:v>
                </c:pt>
                <c:pt idx="1">
                  <c:v>台独</c:v>
                </c:pt>
                <c:pt idx="2">
                  <c:v>新疆自治区</c:v>
                </c:pt>
                <c:pt idx="3">
                  <c:v>章！ #生态文明思想</c:v>
                </c:pt>
              </c:strCache>
            </c:strRef>
          </c:cat>
          <c:val>
            <c:numRef>
              <c:f>[部委微信草稿.xlsx]部委微博!$B$138:$B$141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0eeaa8e-3753-4d09-9713-7f3a3188dcb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[部委微信草稿.xlsx]Sheet3!$A$55:$A$63</c:f>
              <c:strCache>
                <c:ptCount val="9"/>
                <c:pt idx="0">
                  <c:v>中国警方在线</c:v>
                </c:pt>
                <c:pt idx="1">
                  <c:v>外交小灵通</c:v>
                </c:pt>
                <c:pt idx="2">
                  <c:v>国防部发布</c:v>
                </c:pt>
                <c:pt idx="3">
                  <c:v>国家林业和草原局</c:v>
                </c:pt>
                <c:pt idx="4">
                  <c:v>国资小新</c:v>
                </c:pt>
                <c:pt idx="5">
                  <c:v>健康中国</c:v>
                </c:pt>
                <c:pt idx="6">
                  <c:v>微言教育</c:v>
                </c:pt>
                <c:pt idx="7">
                  <c:v>文旅之声</c:v>
                </c:pt>
                <c:pt idx="8">
                  <c:v>应急管理部</c:v>
                </c:pt>
              </c:strCache>
            </c:strRef>
          </c:cat>
          <c:val>
            <c:numRef>
              <c:f>[部委微信草稿.xlsx]Sheet3!$B$55:$B$63</c:f>
              <c:numCache>
                <c:formatCode>General</c:formatCode>
                <c:ptCount val="9"/>
                <c:pt idx="0">
                  <c:v>13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1481.33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1408.48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1305.95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2025年5月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6608763" y="119602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1481.33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32353000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925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134987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1408.48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33299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1305.95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1214.95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1212.58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1180.64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6958000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1141.84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8186000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23925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1102.52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7491000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1059.92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1053.52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1030.12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8280000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1027.75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1025.86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5961000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995.62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1481.33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32353000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925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99.78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134987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外交小灵通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处，各占比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台独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排污许可条例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新疆自治区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941705" y="2666365"/>
          <a:ext cx="5153660" cy="371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865620" y="2666365"/>
          <a:ext cx="4606290" cy="371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网络裸聊，当心“桃色”陷阱！中国警方在线的微博视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今年5月12日是#第17个全国防灾减灾日#，主题是“人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2546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【中央网信办持续加强信息推荐算法治理】#严禁低俗恶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460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健康中国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#健康发布#【国家卫生健康委对近日肖某引发舆情问题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8364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国家林业和草原局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#绿水青山美丽中国#【国家林草局：我国多措促进珍稀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4352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#警情通报#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4064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304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【一起出发！#行走大美中国#】祖国大美江山，总有一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2929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#诚邀球3取景#【喊话流浪地球3剧组：大国工程已上新】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2419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非机动车任性左转，上海交警：“机动车无责，你全责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1873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【#福仔登门道歉送烤肠#】4月29日，福仔训导员带着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1836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7407910" y="258254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df525e3c-f1ea-47c7-bb9a-7bce8aa2072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df525e3c-f1ea-47c7-bb9a-7bce8aa20724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c06c78f9-b0ad-4d23-b256-f2332b5afe2c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228</cp:revision>
  <dcterms:created xsi:type="dcterms:W3CDTF">2022-01-21T00:48:00Z</dcterms:created>
  <dcterms:modified xsi:type="dcterms:W3CDTF">2025-06-05T08:38:38Z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2022-02-06T08:34:34Z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2052-12.1.0.21171</vt:lpwstr>
  </property>
</Properties>
</file>