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11</c:v>
                </c:pt>
                <c:pt idx="2">
                  <c:v>14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7</c:v>
                </c:pt>
                <c:pt idx="1">
                  <c:v>18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[部委微信草稿.xlsx]省级微信!$A$126:$A$142</c:f>
              <c:strCache>
                <c:ptCount val="17"/>
                <c:pt idx="0">
                  <c:v>安徽省人民政府网</c:v>
                </c:pt>
                <c:pt idx="1">
                  <c:v>湖南省人民政府网</c:v>
                </c:pt>
                <c:pt idx="2">
                  <c:v>宁夏政府网</c:v>
                </c:pt>
                <c:pt idx="3">
                  <c:v>浙江发布</c:v>
                </c:pt>
                <c:pt idx="4">
                  <c:v>北京发布</c:v>
                </c:pt>
                <c:pt idx="5">
                  <c:v>广东省人民政府门户网站</c:v>
                </c:pt>
                <c:pt idx="6">
                  <c:v>湖北省人民政府网</c:v>
                </c:pt>
                <c:pt idx="7">
                  <c:v>内蒙古自治区人民政府发布</c:v>
                </c:pt>
                <c:pt idx="8">
                  <c:v>河北省人民政府</c:v>
                </c:pt>
                <c:pt idx="9">
                  <c:v>吉林省人民政府网</c:v>
                </c:pt>
                <c:pt idx="10">
                  <c:v>江西省人民政府</c:v>
                </c:pt>
                <c:pt idx="11">
                  <c:v>辽宁发布</c:v>
                </c:pt>
                <c:pt idx="12">
                  <c:v>山东政府网</c:v>
                </c:pt>
                <c:pt idx="13">
                  <c:v>陕西发布</c:v>
                </c:pt>
                <c:pt idx="14">
                  <c:v>上海发布</c:v>
                </c:pt>
                <c:pt idx="15">
                  <c:v>四川发布</c:v>
                </c:pt>
                <c:pt idx="16">
                  <c:v>天津政务信息发布</c:v>
                </c:pt>
              </c:strCache>
            </c:strRef>
          </c:cat>
          <c:val>
            <c:numRef>
              <c:f>[部委微信草稿.xlsx]省级微信!$B$126:$B$142</c:f>
              <c:numCache>
                <c:formatCode>General</c:formatCode>
                <c:ptCount val="17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75292617916329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83062645011601"/>
          <c:y val="0.166302765647744"/>
          <c:w val="0.525174013921114"/>
          <c:h val="0.82368995633187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7994448299792"/>
                      <c:h val="0.08638791674341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[部委微信草稿.xlsx]省级微信!$A$161:$A$171</c:f>
              <c:strCache>
                <c:ptCount val="11"/>
                <c:pt idx="0">
                  <c:v>总书记</c:v>
                </c:pt>
                <c:pt idx="1">
                  <c:v>全国“两会”</c:v>
                </c:pt>
                <c:pt idx="2">
                  <c:v>国家粮食和储备局</c:v>
                </c:pt>
                <c:pt idx="3">
                  <c:v>总书记重要讲话精神</c:v>
                </c:pt>
                <c:pt idx="4">
                  <c:v>巩固拓展脱贫攻坚成果和乡村振兴有效衔接</c:v>
                </c:pt>
                <c:pt idx="5">
                  <c:v>“两会”精神</c:v>
                </c:pt>
                <c:pt idx="6">
                  <c:v>保障农民工工资条例</c:v>
                </c:pt>
                <c:pt idx="7">
                  <c:v>常务委员</c:v>
                </c:pt>
                <c:pt idx="8">
                  <c:v>农村农业部</c:v>
                </c:pt>
                <c:pt idx="9">
                  <c:v>思想及生态文明思想</c:v>
                </c:pt>
                <c:pt idx="10">
                  <c:v>习近平总书记重要讲话指示精神</c:v>
                </c:pt>
              </c:strCache>
            </c:strRef>
          </c:cat>
          <c:val>
            <c:numRef>
              <c:f>[部委微信草稿.xlsx]省级微信!$B$161:$B$171</c:f>
              <c:numCache>
                <c:formatCode>General</c:formatCode>
                <c:ptCount val="11"/>
                <c:pt idx="0">
                  <c:v>10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14385150812065"/>
          <c:y val="0.203238719068413"/>
          <c:w val="0.352552204176334"/>
          <c:h val="0.79130276564774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[部委微信草稿.xlsx]Sheet5!$B$15:$B$21</c:f>
              <c:strCache>
                <c:ptCount val="7"/>
                <c:pt idx="0">
                  <c:v>上海发布</c:v>
                </c:pt>
                <c:pt idx="1">
                  <c:v>北京发布</c:v>
                </c:pt>
                <c:pt idx="2">
                  <c:v>浙江发布</c:v>
                </c:pt>
                <c:pt idx="3">
                  <c:v>广东省人民政府门户网站</c:v>
                </c:pt>
                <c:pt idx="4">
                  <c:v>河南发布</c:v>
                </c:pt>
                <c:pt idx="5">
                  <c:v>黑龙江政务</c:v>
                </c:pt>
                <c:pt idx="6">
                  <c:v>中国广西政府网</c:v>
                </c:pt>
              </c:strCache>
            </c:strRef>
          </c:cat>
          <c:val>
            <c:numRef>
              <c:f>[部委微信草稿.xlsx]Sheet5!$C$15:$C$21</c:f>
              <c:numCache>
                <c:formatCode>General</c:formatCode>
                <c:ptCount val="7"/>
                <c:pt idx="0">
                  <c:v>65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8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1140.62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958.71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947.25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5052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962025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1140.62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1492.48W+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22276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429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1029.61W+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602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958.71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307.1W+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278.26W+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947.25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585.54W+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531.61W+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853.62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222.12W+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210.87W+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840.62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163.2W+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163.2W+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96590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812.42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161.97W+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145.36W+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62788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794.46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130.56W+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118.46W+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158.62W+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158.21W+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787.47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142.86W+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83224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747.89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122.73W+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116.71W+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71970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广东省人民政府门户网站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710.19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36.02W+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28.56W+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700.85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71.09W+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26065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675.49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41.57W+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49611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664.4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73.38W+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63.75W+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47907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664.07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63.76W+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60.05W+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42632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1140.62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1492.48W+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22276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429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1029.61W+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602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安徽省人民政府网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“总书记”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国家粮食和储备局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总书记重要讲话精神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822643" y="2742883"/>
          <a:ext cx="5432425" cy="3555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255385" y="2743200"/>
          <a:ext cx="5473700" cy="3489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有7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79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82.2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广东省人民政府门户网站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广东省人民政府关于调整我省最低工资标准的通知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907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值得期待！2025上海新地标即将登场→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602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明天开始！新一轮消费券就按攻略这么领→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“哈利·波特”落户上海锦江乐园！计划2027年开门迎客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2025年“乐·上海”服务消费券来啦！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412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沪2025年事业单位招聘启动，2月17日10:00起可报名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雨→大雾→27度→大风+雨+大降温！近期上海天气复杂度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282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本市汽车置换更新补贴政策发布，来看实施细则→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2025年中央一号文件发布（全文）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入冬以来没有过的冷来了！最低零下8度，白天仅2度！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7332345" y="2745105"/>
          <a:ext cx="4140200" cy="3557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df2ed96f-b552-41bc-b1a9-468db86454d6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df2ed96f-b552-41bc-b1a9-468db86454d6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99d4ff66-5e02-4a5c-b02b-8ffd7177694d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234</cp:revision>
  <dcterms:created xsi:type="dcterms:W3CDTF">2022-01-21T00:47:00Z</dcterms:created>
  <dcterms:modified xsi:type="dcterms:W3CDTF">2025-03-06T07:23:19Z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2022-02-03T08:34:34Z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2052-12.1.0.20305</vt:lpwstr>
  </property>
</Properties>
</file>