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[部委微信草稿.xlsx]部委微信!$A$53:$A$56</c:f>
              <c:strCache>
                <c:ptCount val="4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[部委微信草稿.xlsx]部委微信!$B$53:$B$56</c:f>
              <c:numCache>
                <c:formatCode>General</c:formatCode>
                <c:ptCount val="4"/>
                <c:pt idx="0">
                  <c:v>9</c:v>
                </c:pt>
                <c:pt idx="1">
                  <c:v>19</c:v>
                </c:pt>
                <c:pt idx="2">
                  <c:v>12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>
        <c:manualLayout>
          <c:xMode val="edge"/>
          <c:yMode val="edge"/>
          <c:x val="0.172296601441813"/>
          <c:y val="0.041011619958988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570370087355651"/>
                  <c:y val="0.1448919218565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237380023317955"/>
                  <c:y val="0.15036045207773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01047458151594"/>
                  <c:y val="-0.03515067750706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978422982372196"/>
                  <c:y val="-0.03230420032324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431777082683293"/>
                  <c:y val="0.14797483789587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[部委微信草稿.xlsx]部委微信!$A$17:$A$21</c:f>
              <c:strCache>
                <c:ptCount val="5"/>
                <c:pt idx="0">
                  <c:v>300以上</c:v>
                </c:pt>
                <c:pt idx="1">
                  <c:v>200-300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[部委微信草稿.xlsx]部委微信!$B$17:$B$21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20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[部委微信草稿.xlsx]部委微信!$A$136:$A$150</c:f>
              <c:strCache>
                <c:ptCount val="15"/>
                <c:pt idx="0">
                  <c:v>工信微报</c:v>
                </c:pt>
                <c:pt idx="1">
                  <c:v>国家档案局</c:v>
                </c:pt>
                <c:pt idx="2">
                  <c:v>国家发展改革委</c:v>
                </c:pt>
                <c:pt idx="3">
                  <c:v>国家民委</c:v>
                </c:pt>
                <c:pt idx="4">
                  <c:v>国家外汇管理局</c:v>
                </c:pt>
                <c:pt idx="5">
                  <c:v>国家信访局</c:v>
                </c:pt>
                <c:pt idx="6">
                  <c:v>国资小新</c:v>
                </c:pt>
                <c:pt idx="7">
                  <c:v>人力资源和社会保障部</c:v>
                </c:pt>
                <c:pt idx="8">
                  <c:v>锐科技</c:v>
                </c:pt>
                <c:pt idx="9">
                  <c:v>商务微新闻</c:v>
                </c:pt>
                <c:pt idx="10">
                  <c:v>司法部</c:v>
                </c:pt>
                <c:pt idx="11">
                  <c:v>外交部</c:v>
                </c:pt>
                <c:pt idx="12">
                  <c:v>微言教育</c:v>
                </c:pt>
                <c:pt idx="13">
                  <c:v>中国民政</c:v>
                </c:pt>
                <c:pt idx="14">
                  <c:v>中国气象局</c:v>
                </c:pt>
              </c:strCache>
            </c:strRef>
          </c:cat>
          <c:val>
            <c:numRef>
              <c:f>[部委微信草稿.xlsx]部委微信!$B$136:$B$150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4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00" b="1"/>
              <a:t>当月严重表述不规范典型错误</a:t>
            </a:r>
            <a:endParaRPr sz="1400" b="1"/>
          </a:p>
        </c:rich>
      </c:tx>
      <c:layout>
        <c:manualLayout>
          <c:xMode val="edge"/>
          <c:yMode val="edge"/>
          <c:x val="0.275292617916329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66108319374651"/>
          <c:y val="0.234978354978355"/>
          <c:w val="0.53643216080402"/>
          <c:h val="0.665454545454545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72496787007828"/>
                      <c:h val="0.057438551099611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[部委微信草稿.xlsx]部委微信!$A$173:$A$186</c:f>
              <c:strCache>
                <c:ptCount val="14"/>
                <c:pt idx="0">
                  <c:v>“双随机一公开”</c:v>
                </c:pt>
                <c:pt idx="1">
                  <c:v>“一带一路”国家战略</c:v>
                </c:pt>
                <c:pt idx="2">
                  <c:v>国家总体安全观</c:v>
                </c:pt>
                <c:pt idx="3">
                  <c:v>建国</c:v>
                </c:pt>
                <c:pt idx="4">
                  <c:v>宁夏自治区</c:v>
                </c:pt>
                <c:pt idx="5">
                  <c:v>全国人大常委</c:v>
                </c:pt>
                <c:pt idx="6">
                  <c:v>人民代表会</c:v>
                </c:pt>
                <c:pt idx="7">
                  <c:v>人民当家做主</c:v>
                </c:pt>
                <c:pt idx="8">
                  <c:v>习总书记</c:v>
                </c:pt>
                <c:pt idx="9">
                  <c:v>新疆自治区</c:v>
                </c:pt>
                <c:pt idx="10">
                  <c:v>中国特设</c:v>
                </c:pt>
                <c:pt idx="11">
                  <c:v>筑牢中华民族共同体意识</c:v>
                </c:pt>
                <c:pt idx="12">
                  <c:v>总书记</c:v>
                </c:pt>
                <c:pt idx="13">
                  <c:v>总书记重要讲话精神</c:v>
                </c:pt>
              </c:strCache>
            </c:strRef>
          </c:cat>
          <c:val>
            <c:numRef>
              <c:f>[部委微信草稿.xlsx]部委微信!$B$173:$B$186</c:f>
              <c:numCache>
                <c:formatCode>General</c:formatCode>
                <c:ptCount val="1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6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4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6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7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8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66477338588154"/>
          <c:y val="0.137466307277628"/>
          <c:w val="0.430045206908543"/>
          <c:h val="0.82142857142857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9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0435097897026831"/>
          <c:y val="0.228892115241648"/>
          <c:w val="0.575924583031182"/>
          <c:h val="0.60184904516520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[部委微信草稿.xlsx]Sheet2!$E$21:$E$40</c:f>
              <c:strCache>
                <c:ptCount val="20"/>
                <c:pt idx="0">
                  <c:v>财政部</c:v>
                </c:pt>
                <c:pt idx="1">
                  <c:v>工信微报</c:v>
                </c:pt>
                <c:pt idx="2">
                  <c:v>国防部发布</c:v>
                </c:pt>
                <c:pt idx="3">
                  <c:v>国家广播电视总局</c:v>
                </c:pt>
                <c:pt idx="4">
                  <c:v>国家税务总局</c:v>
                </c:pt>
                <c:pt idx="5">
                  <c:v>国家移民管理局</c:v>
                </c:pt>
                <c:pt idx="6">
                  <c:v>国资小新</c:v>
                </c:pt>
                <c:pt idx="7">
                  <c:v>海关发布</c:v>
                </c:pt>
                <c:pt idx="8">
                  <c:v>健康中国</c:v>
                </c:pt>
                <c:pt idx="9">
                  <c:v>交通运输部</c:v>
                </c:pt>
                <c:pt idx="10">
                  <c:v>人力资源和社会保障部</c:v>
                </c:pt>
                <c:pt idx="11">
                  <c:v>市说新语</c:v>
                </c:pt>
                <c:pt idx="12">
                  <c:v>司法部</c:v>
                </c:pt>
                <c:pt idx="13">
                  <c:v>退役军人事务部</c:v>
                </c:pt>
                <c:pt idx="14">
                  <c:v>外交部</c:v>
                </c:pt>
                <c:pt idx="15">
                  <c:v>微言教育</c:v>
                </c:pt>
                <c:pt idx="16">
                  <c:v>证监会发布</c:v>
                </c:pt>
                <c:pt idx="17">
                  <c:v>中国人民银行</c:v>
                </c:pt>
                <c:pt idx="18">
                  <c:v>中华人民共和国应急管理部</c:v>
                </c:pt>
                <c:pt idx="19">
                  <c:v>自然资源部</c:v>
                </c:pt>
              </c:strCache>
            </c:strRef>
          </c:cat>
          <c:val>
            <c:numRef>
              <c:f>[部委微信草稿.xlsx]Sheet2!$F$21:$F$40</c:f>
              <c:numCache>
                <c:formatCode>General</c:formatCode>
                <c:ptCount val="20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5</c:v>
                </c:pt>
                <c:pt idx="8">
                  <c:v>1</c:v>
                </c:pt>
                <c:pt idx="9">
                  <c:v>2</c:v>
                </c:pt>
                <c:pt idx="10">
                  <c:v>10</c:v>
                </c:pt>
                <c:pt idx="11">
                  <c:v>1</c:v>
                </c:pt>
                <c:pt idx="12">
                  <c:v>6</c:v>
                </c:pt>
                <c:pt idx="13">
                  <c:v>2</c:v>
                </c:pt>
                <c:pt idx="14">
                  <c:v>2</c:v>
                </c:pt>
                <c:pt idx="15">
                  <c:v>18</c:v>
                </c:pt>
                <c:pt idx="16">
                  <c:v>3</c:v>
                </c:pt>
                <c:pt idx="17">
                  <c:v>11</c:v>
                </c:pt>
                <c:pt idx="18">
                  <c:v>25</c:v>
                </c:pt>
                <c:pt idx="19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2791878172589"/>
          <c:y val="0.096792112206638"/>
          <c:w val="0.342857142857143"/>
          <c:h val="0.89904179975003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1053.56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中国人民银行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微言教育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1005.68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999.80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5213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”和“微言教育”分列第二、第三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263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744335" y="1376045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1274445" y="4130675"/>
          <a:ext cx="3947160" cy="234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1053.56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794.79W+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14621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263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783.33W+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603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1005.68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220.67W+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8327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217.03W+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999.8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504.64W+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12974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504.64W+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999.54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359.3W+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13917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316.09W+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3702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963.64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90.2W+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7076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2771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954.48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379.97W+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298.04W+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940.38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370.83W+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363.29W+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930.8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127.28W+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2755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127.28W+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909.63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198.14W+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5719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173.35W+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868.38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201.13W+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10383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201.13W+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862.5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136.98W+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2108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136.81W+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856.17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164.57W+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164.43W+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829.97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144.83W+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130.44W+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827.31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146.51W+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3743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135.89W+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84607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812.49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202.04W+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4613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174.15W+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1053.56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794.79W+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14621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263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783.33W+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603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国资小新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锐科技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“习总书记”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“新疆自治区”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“全国人大常委”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871220" y="2629218"/>
          <a:ext cx="5425440" cy="3672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923405" y="2629535"/>
          <a:ext cx="4604385" cy="3682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20205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5213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5160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315075" cy="41484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44831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人力资源和社会保障部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实用！法定退休年龄计算器请收好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3702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3.7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人民日报：让退役军人成为全社会尊重的人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2.77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人力资源和社会保障部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延迟法定退休年龄改革20条小贴士为你解答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2434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2.43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人力资源和社会保障部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全国人大常委会关于实施渐进式延迟法定退休年龄的决定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1683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2024年9月20日贷款市场报价利率（LPR）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1413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1.41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一图读懂｜央行刚刚发布的系列重磅政策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175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中国人民银行关于完善商业性个人住房贷款利率定价机制的公告（《中国人民银行公告〔2024〕第11号》）及答记者问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1019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1.02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人力资源和社会保障部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一组图读懂我国延迟退休政策内附退休年龄查询方式→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957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365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裴金佳致黄公略烈士遗骸安葬祭文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948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自然资源部向社会提供永久基本农田查询服务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232015" y="2146300"/>
          <a:ext cx="4378325" cy="4572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f4fb8a8-8fef-4589-8a1b-b4203d0a21ad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f4fb8a8-8fef-4589-8a1b-b4203d0a21ad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53d08f09-f9f2-45a8-ad08-c7ec3a659b7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182</cp:revision>
  <dcterms:created xsi:type="dcterms:W3CDTF">2022-01-21T00:47:00Z</dcterms:created>
  <dcterms:modified xsi:type="dcterms:W3CDTF">2024-10-10T03:31:35Z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2022-02-02T08:34:34Z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2052-12.1.0.17857</vt:lpwstr>
  </property>
</Properties>
</file>