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20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[部委微信草稿.xlsx]省级微博!$B$91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[部委微信草稿.xlsx]省级微博!$A$92:$A$96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[部委微信草稿.xlsx]省级微博!$B$92:$B$96</c:f>
              <c:numCache>
                <c:formatCode>General</c:formatCode>
                <c:ptCount val="5"/>
                <c:pt idx="0">
                  <c:v>15</c:v>
                </c:pt>
                <c:pt idx="1">
                  <c:v>9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[部委微信草稿.xlsx]Sheet8!$A$59:$A$77</c:f>
              <c:strCache>
                <c:ptCount val="19"/>
                <c:pt idx="0">
                  <c:v>安徽省人民政府网</c:v>
                </c:pt>
                <c:pt idx="1">
                  <c:v>甘肃发布</c:v>
                </c:pt>
                <c:pt idx="2">
                  <c:v>广东发布</c:v>
                </c:pt>
                <c:pt idx="3">
                  <c:v>河南政府网</c:v>
                </c:pt>
                <c:pt idx="4">
                  <c:v>湖北省政府门户网站</c:v>
                </c:pt>
                <c:pt idx="5">
                  <c:v>江西发布</c:v>
                </c:pt>
                <c:pt idx="6">
                  <c:v>辽宁发布</c:v>
                </c:pt>
                <c:pt idx="7">
                  <c:v>青海发布</c:v>
                </c:pt>
                <c:pt idx="8">
                  <c:v>山西省人民政府</c:v>
                </c:pt>
                <c:pt idx="9">
                  <c:v>陕西发布</c:v>
                </c:pt>
                <c:pt idx="10">
                  <c:v>上海发布</c:v>
                </c:pt>
                <c:pt idx="11">
                  <c:v>四川发布</c:v>
                </c:pt>
                <c:pt idx="12">
                  <c:v>天津发布</c:v>
                </c:pt>
                <c:pt idx="13">
                  <c:v>微博江苏</c:v>
                </c:pt>
                <c:pt idx="14">
                  <c:v>西藏自治区人民政府</c:v>
                </c:pt>
                <c:pt idx="15">
                  <c:v>云南发布</c:v>
                </c:pt>
                <c:pt idx="16">
                  <c:v>浙江发布</c:v>
                </c:pt>
                <c:pt idx="17">
                  <c:v>中国广西政府网</c:v>
                </c:pt>
                <c:pt idx="18">
                  <c:v>重庆市政府网</c:v>
                </c:pt>
              </c:strCache>
            </c:strRef>
          </c:cat>
          <c:val>
            <c:numRef>
              <c:f>[部委微信草稿.xlsx]Sheet8!$B$59:$B$77</c:f>
              <c:numCache>
                <c:formatCode>General</c:formatCode>
                <c:ptCount val="19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8</c:v>
                </c:pt>
                <c:pt idx="6">
                  <c:v>1</c:v>
                </c:pt>
                <c:pt idx="7">
                  <c:v>10</c:v>
                </c:pt>
                <c:pt idx="8">
                  <c:v>2</c:v>
                </c:pt>
                <c:pt idx="9">
                  <c:v>14</c:v>
                </c:pt>
                <c:pt idx="10">
                  <c:v>4</c:v>
                </c:pt>
                <c:pt idx="11">
                  <c:v>4</c:v>
                </c:pt>
                <c:pt idx="12">
                  <c:v>12</c:v>
                </c:pt>
                <c:pt idx="13">
                  <c:v>2</c:v>
                </c:pt>
                <c:pt idx="14">
                  <c:v>2</c:v>
                </c:pt>
                <c:pt idx="15">
                  <c:v>5</c:v>
                </c:pt>
                <c:pt idx="16">
                  <c:v>3</c:v>
                </c:pt>
                <c:pt idx="17">
                  <c:v>1</c:v>
                </c:pt>
                <c:pt idx="18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当月严重表述不规范典型错误前</a:t>
            </a:r>
            <a:r>
              <a:rPr lang="en-US" altLang="zh-CN" b="1"/>
              <a:t>15</a:t>
            </a:r>
            <a:endParaRPr lang="en-US" altLang="zh-CN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0527777777777778"/>
          <c:y val="0.163037249283668"/>
          <c:w val="0.656388888888889"/>
          <c:h val="0.677077363896848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[部委微信草稿.xlsx]Sheet8!$A$92:$A$106</c:f>
              <c:strCache>
                <c:ptCount val="15"/>
                <c:pt idx="0">
                  <c:v>噪音污染</c:v>
                </c:pt>
                <c:pt idx="1">
                  <c:v>贯通落实</c:v>
                </c:pt>
                <c:pt idx="2">
                  <c:v>‘一带一路’</c:v>
                </c:pt>
                <c:pt idx="3">
                  <c:v>、以及</c:v>
                </c:pt>
                <c:pt idx="4">
                  <c:v>《宪法》</c:v>
                </c:pt>
                <c:pt idx="5">
                  <c:v>近</c:v>
                </c:pt>
                <c:pt idx="6">
                  <c:v>下午17时</c:v>
                </c:pt>
                <c:pt idx="7">
                  <c:v>、还有</c:v>
                </c:pt>
                <c:pt idx="8">
                  <c:v>《反有组织犯罪法》</c:v>
                </c:pt>
                <c:pt idx="9">
                  <c:v>党中央国务院</c:v>
                </c:pt>
                <c:pt idx="10">
                  <c:v>登陆</c:v>
                </c:pt>
                <c:pt idx="11">
                  <c:v>公号</c:v>
                </c:pt>
                <c:pt idx="12">
                  <c:v>巩固脱贫攻坚成果</c:v>
                </c:pt>
                <c:pt idx="13">
                  <c:v>三农工作</c:v>
                </c:pt>
                <c:pt idx="14">
                  <c:v>零下30度</c:v>
                </c:pt>
              </c:strCache>
            </c:strRef>
          </c:cat>
          <c:val>
            <c:numRef>
              <c:f>[部委微信草稿.xlsx]Sheet8!$B$92:$B$106</c:f>
              <c:numCache>
                <c:formatCode>General</c:formatCode>
                <c:ptCount val="15"/>
                <c:pt idx="0">
                  <c:v>10</c:v>
                </c:pt>
                <c:pt idx="1">
                  <c:v>7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4722222222222"/>
          <c:y val="0.206088825214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[部委微信草稿.xlsx]Sheet8!$A$16:$A$17</c:f>
              <c:strCache>
                <c:ptCount val="2"/>
                <c:pt idx="0">
                  <c:v>[新浪]北京发布</c:v>
                </c:pt>
                <c:pt idx="1">
                  <c:v>[新浪]上海发布</c:v>
                </c:pt>
              </c:strCache>
            </c:strRef>
          </c:cat>
          <c:val>
            <c:numRef>
              <c:f>[部委微信草稿.xlsx]Sheet8!$B$16:$B$17</c:f>
              <c:numCache>
                <c:formatCode>General</c:formatCode>
                <c:ptCount val="2"/>
                <c:pt idx="0">
                  <c:v>1</c:v>
                </c:pt>
                <c:pt idx="1">
                  <c:v>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1311.21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1111.01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1086.38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2023年12月，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平均原创率为92.29%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；9个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%至100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6" name="图表 5"/>
          <p:cNvGraphicFramePr/>
          <p:nvPr>
            <p:custDataLst>
              <p:tags r:id="rId12"/>
            </p:custDataLst>
          </p:nvPr>
        </p:nvGraphicFramePr>
        <p:xfrm>
          <a:off x="6935470" y="1158240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13"/>
            </p:custDataLst>
          </p:nvPr>
        </p:nvGraphicFramePr>
        <p:xfrm>
          <a:off x="103886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1311.21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9737000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532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95.49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95.68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77.07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98777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1111.01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8999000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62.7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1086.38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6585000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969.91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5197000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42.45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935.6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2432000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69.93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24.28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922.6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32.47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885.03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11.66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881.57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847.61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36.11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790.85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43.52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790.48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36.89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9.22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755.4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74.47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42.25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9.42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755.05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621.9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2855000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0.62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</a:t>
                      </a: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1311.21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9737000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532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95.49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95.68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77.07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98777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3474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当月省级微博未发现严重表述错误问题，均为一般性表述不规范问题。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陕西发布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存在一般性表述不规范问题数最多（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处，占比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16.6%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），出现表述错误问题主要集中在口号、常规表述等，如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“噪音污染”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“贯通落实”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“‘一带一路’”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等内容表述不规范。</a:t>
            </a:r>
            <a:endParaRPr lang="zh-CN" altLang="en-US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4" name="图表 3"/>
          <p:cNvGraphicFramePr/>
          <p:nvPr>
            <p:custDataLst>
              <p:tags r:id="rId6"/>
            </p:custDataLst>
          </p:nvPr>
        </p:nvGraphicFramePr>
        <p:xfrm>
          <a:off x="993775" y="2537460"/>
          <a:ext cx="5101590" cy="4046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>
            <p:custDataLst>
              <p:tags r:id="rId7"/>
            </p:custDataLst>
          </p:nvPr>
        </p:nvGraphicFramePr>
        <p:xfrm>
          <a:off x="6900545" y="2536825"/>
          <a:ext cx="4572000" cy="4180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014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#上海知多少#你知道上海面积最小的行政区是哪个区吗？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3800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#剧集繁花#【上海话中“接翎子”的意思是？】#上海知多少#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3592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#上海知多少##讲讲上海话#你知道上海话中的“白相（bh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3439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#上海知多少##讲讲上海话#你知道上海话中的“收骨头”表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3410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#剧集繁花#【上海话中“豁胖”的意思是？】#上海知多少#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3256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#上海知多少##讲讲上海话#在上海方言中，“条杆”的意思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3167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#上海知多少#你知道上海人称为“万体馆”的体育场所是哪一个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2919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#上海知多少##讲讲上海话#你知道上海话中的“打落弹（d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2759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#上海知多少#黄道婆是我国古代杰出的纺织技术革新家，你知道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2728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【你知道上海话里的“别苗头”是什么意思吗？】#上海知多少#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2601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6"/>
            </p:custDataLst>
          </p:nvPr>
        </p:nvGraphicFramePr>
        <p:xfrm>
          <a:off x="7367270" y="2755265"/>
          <a:ext cx="4160520" cy="3316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35300e38-c96e-4823-abfa-f4ca1d57c086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35300e38-c96e-4823-abfa-f4ca1d57c086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4464c83c-81f8-4770-94ed-6e12c343f276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1993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108</cp:revision>
  <dcterms:created xsi:type="dcterms:W3CDTF">2022-01-21T00:48:00Z</dcterms:created>
  <dcterms:modified xsi:type="dcterms:W3CDTF">2024-01-08T08:33:19Z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2022-01-28T00:34:34Z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2052-12.1.0.16120</vt:lpwstr>
  </property>
</Properties>
</file>