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[部委微信草稿.xlsx]省级微信!$A$1:$A$4</c:f>
              <c:strCache>
                <c:ptCount val="4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[部委微信草稿.xlsx]省级微信!$B$1:$B$4</c:f>
              <c:numCache>
                <c:formatCode>General</c:formatCode>
                <c:ptCount val="4"/>
                <c:pt idx="0">
                  <c:v>1</c:v>
                </c:pt>
                <c:pt idx="1">
                  <c:v>12</c:v>
                </c:pt>
                <c:pt idx="2">
                  <c:v>15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15</c:v>
                </c:pt>
                <c:pt idx="1">
                  <c:v>10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[部委微信草稿.xlsx]省级微信!$A$126:$A$139</c:f>
              <c:strCache>
                <c:ptCount val="14"/>
                <c:pt idx="0">
                  <c:v>浙江发布</c:v>
                </c:pt>
                <c:pt idx="1">
                  <c:v>云南省人民政府</c:v>
                </c:pt>
                <c:pt idx="2">
                  <c:v>安徽省人民政府网</c:v>
                </c:pt>
                <c:pt idx="3">
                  <c:v>海南省政府网</c:v>
                </c:pt>
                <c:pt idx="4">
                  <c:v>湖北省人民政府网</c:v>
                </c:pt>
                <c:pt idx="5">
                  <c:v>内蒙古自治区人民政府发布</c:v>
                </c:pt>
                <c:pt idx="6">
                  <c:v>宁夏政府网</c:v>
                </c:pt>
                <c:pt idx="7">
                  <c:v>青海政务</c:v>
                </c:pt>
                <c:pt idx="8">
                  <c:v>山西省人民政府</c:v>
                </c:pt>
                <c:pt idx="9">
                  <c:v>陕西发布</c:v>
                </c:pt>
                <c:pt idx="10">
                  <c:v>上海发布</c:v>
                </c:pt>
                <c:pt idx="11">
                  <c:v>四川发布</c:v>
                </c:pt>
                <c:pt idx="12">
                  <c:v>天津政务网</c:v>
                </c:pt>
                <c:pt idx="13">
                  <c:v>中国广西政府网</c:v>
                </c:pt>
              </c:strCache>
            </c:strRef>
          </c:cat>
          <c:val>
            <c:numRef>
              <c:f>[部委微信草稿.xlsx]省级微信!$B$126:$B$139</c:f>
              <c:numCache>
                <c:formatCode>General</c:formatCode>
                <c:ptCount val="1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75292617916329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8538283062645"/>
          <c:y val="0.210795273075695"/>
          <c:w val="0.480046403712297"/>
          <c:h val="0.660811242414564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7994448299792"/>
                      <c:h val="0.08638791674341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[部委微信草稿.xlsx]省级微信!$A$161:$A$173</c:f>
              <c:strCache>
                <c:ptCount val="13"/>
                <c:pt idx="0">
                  <c:v>人力资源和社保局</c:v>
                </c:pt>
                <c:pt idx="1">
                  <c:v>习近平总书记有关重要讲话精神</c:v>
                </c:pt>
                <c:pt idx="2">
                  <c:v>习近平总书记重要讲话和指示精神</c:v>
                </c:pt>
                <c:pt idx="3">
                  <c:v>总书记</c:v>
                </c:pt>
                <c:pt idx="4">
                  <c:v>“一带一路”战略</c:v>
                </c:pt>
                <c:pt idx="5">
                  <c:v>八项规定精神</c:v>
                </c:pt>
                <c:pt idx="6">
                  <c:v>发展改革委员会</c:v>
                </c:pt>
                <c:pt idx="7">
                  <c:v>人力资源保障</c:v>
                </c:pt>
                <c:pt idx="8">
                  <c:v>市场监管理</c:v>
                </c:pt>
                <c:pt idx="9">
                  <c:v>退役军人局</c:v>
                </c:pt>
                <c:pt idx="10">
                  <c:v>习近平总书记关于巡视整改重要论述</c:v>
                </c:pt>
                <c:pt idx="11">
                  <c:v>学习总书记</c:v>
                </c:pt>
                <c:pt idx="12">
                  <c:v>中央八项规定精神学习教育</c:v>
                </c:pt>
              </c:strCache>
            </c:strRef>
          </c:cat>
          <c:val>
            <c:numRef>
              <c:f>[部委微信草稿.xlsx]省级微信!$B$161:$B$173</c:f>
              <c:numCache>
                <c:formatCode>General</c:formatCode>
                <c:ptCount val="13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94125189416016"/>
          <c:y val="0.137514384349827"/>
          <c:w val="0.383960834596107"/>
          <c:h val="0.82144227080935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[部委微信草稿.xlsx]Sheet5!$B$15:$B$19</c:f>
              <c:strCache>
                <c:ptCount val="5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河北省人民政府</c:v>
                </c:pt>
                <c:pt idx="4">
                  <c:v>湖北省人民政府网</c:v>
                </c:pt>
              </c:strCache>
            </c:strRef>
          </c:cat>
          <c:val>
            <c:numRef>
              <c:f>[部委微信草稿.xlsx]Sheet5!$C$15:$C$19</c:f>
              <c:numCache>
                <c:formatCode>General</c:formatCode>
                <c:ptCount val="5"/>
                <c:pt idx="0">
                  <c:v>92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1169.59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960.71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934.42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5812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28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2" name="图表 11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962660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1169.59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1782.24W+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27261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461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1246.02W+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960.71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592.42W+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576.26W+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934.42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288.81W+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258.29W+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899.72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417.03W+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413.74W+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84891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238.38W+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216.32W+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72021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821.82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85031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802.39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158.51W+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157.01W+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802.31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157.47W+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148.2W+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58202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773.45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155.79W+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155.53W+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744.67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108.95W+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103.4W+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51789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737.91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74526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737.36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124.45W+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120.61W+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59412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735.12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74.76W+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66.78W+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60379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14.82W+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80386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49627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683.03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82.38W+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71.45W+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31117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1169.59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1782.24W+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27261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461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1246.02W+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964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人力资源和社保局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习近平总书记有关重要讲话精神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市场监管理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一带一路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664210" y="2553335"/>
          <a:ext cx="5432425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054090" y="2557780"/>
          <a:ext cx="5473700" cy="3976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109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上海的第五个季节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964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重磅！阅兵安排，来了！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796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快讯！2025年上海高考作文题公布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612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上海明天入梅！较常年早12天，明后天大到暴雨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上海本周日出梅！下周或现39~40度酷热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2025上海中考作文题刚刚公布，你会如何下笔？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中共中央批准：陈杰同志任上海市委常委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浦东机场新增8大服务！24小时通关，休息舱、沙发躺椅、淋浴间全部安排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7月1日起，上海将调整失业保险金支付标准、最低生活保障等社会救助相关标准、职工医保统筹基金最高支付限额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284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湖北省人民政府网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公职人员违规吃喝认定标准来了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32345" y="2558415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1fde076a-9c08-4362-9dae-d4f614fd9bb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1fde076a-9c08-4362-9dae-d4f614fd9bb6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00294eed-dccd-4432-9e36-db291caa83d9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277</cp:revision>
  <dcterms:created xsi:type="dcterms:W3CDTF">2022-01-21T00:47:00Z</dcterms:created>
  <dcterms:modified xsi:type="dcterms:W3CDTF">2025-07-11T01:58:22Z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2022-02-05T16:34:34Z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2052-12.1.0.21915</vt:lpwstr>
  </property>
</Properties>
</file>