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c5915d-2d8b-4b37-8b67-f01400c71ed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</c:f>
              <c:strCache>
                <c:ptCount val="1"/>
                <c:pt idx="0">
                  <c:v>浙江发布</c:v>
                </c:pt>
              </c:strCache>
            </c:strRef>
          </c:cat>
          <c:val>
            <c:numRef>
              <c:f>[部委微信草稿.xlsx]省级微博!$B$15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130edec-8f95-4f11-9be5-f31fe0d48369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05555555555556"/>
          <c:y val="0.175256131636138"/>
          <c:w val="0.626527777777778"/>
          <c:h val="0.70024837007140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</c:f>
              <c:strCache>
                <c:ptCount val="1"/>
                <c:pt idx="0">
                  <c:v>粮食和物质储备局</c:v>
                </c:pt>
              </c:strCache>
            </c:strRef>
          </c:cat>
          <c:val>
            <c:numRef>
              <c:f>[部委微信草稿.xlsx]省级微博!$B$29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5d80e42-1a3a-40a1-b105-e46c9e3bea7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[部委微信草稿.xlsx]Sheet8!$A$14:$A$18</c:f>
              <c:strCache>
                <c:ptCount val="5"/>
                <c:pt idx="0">
                  <c:v>广东发布</c:v>
                </c:pt>
                <c:pt idx="1">
                  <c:v>江西发布</c:v>
                </c:pt>
                <c:pt idx="2">
                  <c:v>上海发布</c:v>
                </c:pt>
                <c:pt idx="3">
                  <c:v>天津发布</c:v>
                </c:pt>
                <c:pt idx="4">
                  <c:v>浙江发布</c:v>
                </c:pt>
              </c:strCache>
            </c:strRef>
          </c:cat>
          <c:val>
            <c:numRef>
              <c:f>[部委微信草稿.xlsx]Sheet8!$B$14:$B$18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42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5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1399.16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1203.62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1164.45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2024年11月，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754495" y="127063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1399.16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9719000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96.46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85.5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95341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1203.62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9573000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1164.45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1038.9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991.09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990.23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987.7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975.14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957.77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895.51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877.37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841.75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785.35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湖南省政府门户网站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755.07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1399.16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9719000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848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96.46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85.5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95341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lang="zh-CN" sz="1600" dirty="0">
                <a:latin typeface="微软雅黑" panose="020B0503020204020204" charset="-122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粮食和物质储备局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1181100" y="2267585"/>
          <a:ext cx="4572000" cy="4109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900545" y="2267585"/>
          <a:ext cx="4572000" cy="4090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91.3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2059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#声生不息大湾区季概念海报#【听港乐讲大湾区故事，留声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6244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天津发布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今日，#大额存单利率进入1字头#冲上热搜，考考你：利率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3942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#方言就是回家的路#【小调查：在上海，公交车326路中的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2247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【#樊振东邀您打球啦#！】今天（11月30日）上午，“国球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2190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#方言就是回家的路#【小调查：在上海话中，你知道“乃末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2187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#方言就是回家的路#【小调查:在上海话中，你知道“大月生”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2071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#方言就是回家的路#【小调查：在上海话中，你知道“劈柴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2031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#方言就是回家的路#【小调查：在上海话中，你知道“煞辣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#方言就是回家的路#【小调查：在上海话中，你知道“输拨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1980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#方言就是回家的路#【小调查：在上海话中，你知道“有句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1952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332345" y="2665730"/>
          <a:ext cx="4140200" cy="320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063c4b64-6b10-4f96-9419-1a826a02c986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063c4b64-6b10-4f96-9419-1a826a02c986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5ea7b081-de2d-496f-bfa3-5a515fc34a3e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185</cp:revision>
  <dcterms:created xsi:type="dcterms:W3CDTF">2022-01-21T00:48:00Z</dcterms:created>
  <dcterms:modified xsi:type="dcterms:W3CDTF">2024-12-10T01:18:55Z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2022-02-02T16:34:34Z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2052-12.1.0.19302</vt:lpwstr>
  </property>
</Properties>
</file>