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[部委微信草稿.xlsx]省级微信!$A$1:$A$6</c:f>
              <c:strCache>
                <c:ptCount val="6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[部委微信草稿.xlsx]省级微信!$B$1:$B$6</c:f>
              <c:numCache>
                <c:formatCode>General</c:formatCode>
                <c:ptCount val="6"/>
                <c:pt idx="0">
                  <c:v>1</c:v>
                </c:pt>
                <c:pt idx="1">
                  <c:v>10</c:v>
                </c:pt>
                <c:pt idx="2">
                  <c:v>14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[部委微信草稿.xlsx]省级微信!$A$15:$A$18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[部委微信草稿.xlsx]省级微信!$B$15:$B$18</c:f>
              <c:numCache>
                <c:formatCode>General</c:formatCode>
                <c:ptCount val="4"/>
                <c:pt idx="0">
                  <c:v>10</c:v>
                </c:pt>
                <c:pt idx="1">
                  <c:v>14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[部委微信草稿.xlsx]省级微信!$A$54:$A$64</c:f>
              <c:strCache>
                <c:ptCount val="11"/>
                <c:pt idx="0">
                  <c:v>安徽省人民政府网</c:v>
                </c:pt>
                <c:pt idx="1">
                  <c:v>北京发布</c:v>
                </c:pt>
                <c:pt idx="2">
                  <c:v>贵州省人民政府网</c:v>
                </c:pt>
                <c:pt idx="3">
                  <c:v>江西省人民政府</c:v>
                </c:pt>
                <c:pt idx="4">
                  <c:v>内蒙古自治区人民政府发布</c:v>
                </c:pt>
                <c:pt idx="5">
                  <c:v>山东政府网</c:v>
                </c:pt>
                <c:pt idx="6">
                  <c:v>上海发布</c:v>
                </c:pt>
                <c:pt idx="7">
                  <c:v>四川发布</c:v>
                </c:pt>
                <c:pt idx="8">
                  <c:v>西藏发布</c:v>
                </c:pt>
                <c:pt idx="9">
                  <c:v>云南省人民政府网</c:v>
                </c:pt>
                <c:pt idx="10">
                  <c:v>重庆市政府网</c:v>
                </c:pt>
              </c:strCache>
            </c:strRef>
          </c:cat>
          <c:val>
            <c:numRef>
              <c:f>[部委微信草稿.xlsx]省级微信!$B$54:$B$64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lang="en-US" altLang="zh-CN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9745982374287"/>
          <c:y val="0.230251505490613"/>
          <c:w val="0.534733022291343"/>
          <c:h val="0.73078285511866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[部委微信草稿.xlsx]省级微信!$A$78:$A$87</c:f>
              <c:strCache>
                <c:ptCount val="10"/>
                <c:pt idx="0">
                  <c:v>“两会”精神</c:v>
                </c:pt>
                <c:pt idx="1">
                  <c:v>“双随机一公开”</c:v>
                </c:pt>
                <c:pt idx="2">
                  <c:v>“一带一路”战略</c:v>
                </c:pt>
                <c:pt idx="3">
                  <c:v>放管服改革</c:v>
                </c:pt>
                <c:pt idx="4">
                  <c:v>全面建设社会主义现代化新征程</c:v>
                </c:pt>
                <c:pt idx="5">
                  <c:v>习总书记</c:v>
                </c:pt>
                <c:pt idx="6">
                  <c:v>中华人员共和国</c:v>
                </c:pt>
                <c:pt idx="7">
                  <c:v>总书记</c:v>
                </c:pt>
                <c:pt idx="8">
                  <c:v>总书记重要讲话精神</c:v>
                </c:pt>
                <c:pt idx="9">
                  <c:v>最后一公里</c:v>
                </c:pt>
              </c:strCache>
            </c:strRef>
          </c:cat>
          <c:val>
            <c:numRef>
              <c:f>[部委微信草稿.xlsx]省级微信!$B$78:$B$87</c:f>
              <c:numCache>
                <c:formatCode>General</c:formatCode>
                <c:ptCount val="10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3659927423535"/>
          <c:y val="0.226000708466171"/>
          <c:w val="0.368584758942457"/>
          <c:h val="0.67782500885582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[部委微信草稿.xlsx]Sheet5!$B$15:$B$18</c:f>
              <c:strCache>
                <c:ptCount val="4"/>
                <c:pt idx="0">
                  <c:v>北京发布</c:v>
                </c:pt>
                <c:pt idx="1">
                  <c:v>贵州省人民政府网</c:v>
                </c:pt>
                <c:pt idx="2">
                  <c:v>上海发布</c:v>
                </c:pt>
                <c:pt idx="3">
                  <c:v>浙江发布</c:v>
                </c:pt>
              </c:strCache>
            </c:strRef>
          </c:cat>
          <c:val>
            <c:numRef>
              <c:f>[部委微信草稿.xlsx]Sheet5!$C$15:$C$18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94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84294384"/>
        <c:axId val="403793544"/>
      </c:barChart>
      <c:catAx>
        <c:axId val="2842943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03793544"/>
        <c:crosses val="autoZero"/>
        <c:auto val="1"/>
        <c:lblAlgn val="ctr"/>
        <c:lblOffset val="100"/>
        <c:noMultiLvlLbl val="0"/>
      </c:catAx>
      <c:valAx>
        <c:axId val="40379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2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1146.42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926.16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861.71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5696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521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395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90054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981710" y="373253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1146.42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2029.13W+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20730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521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1301.82W+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292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926.16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349.9W+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305.79W+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861.71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397.71W+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342.18W+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836.34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232.82W+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212.41W+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96266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817.14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150.33W+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148.36W+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88320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768.2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129.8W+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117.48W+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72650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760.39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136.01W+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1490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120.91W+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61308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755.67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126.33W+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106.77W+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742.79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139.97W+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132.74W+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54177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738.17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113.85W+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107.94W+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63800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711.12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104.15W+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104.15W+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53818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665.68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86.69W+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74.5W+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50565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631.04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46.51W+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38.1W+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629.99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92.78W+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91.31W+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17263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广东省人民政府门户网站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629.73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37.3W+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28.73W+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38044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1146.42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2029.13W+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20730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521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1301.82W+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292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重庆市政府网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““两会”精神”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“中华人员共和国”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总书记重要讲话精神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836295" y="2743200"/>
          <a:ext cx="5074920" cy="365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572885" y="2743200"/>
          <a:ext cx="4899660" cy="3585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上海首个24小时公园图书馆和平书院开馆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全球最大，亚洲首个！上海又迎来一座国际IP主题乐园~~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全长68.6公里，设9座车站！机场联络线有哪些“首次”“之最”？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今夜大雨到暴雨！清明假期天气出炉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发射时间及航天员公布！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台湾花莲县海域发生7.3级地震震源深度12千米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台湾花莲县海域地震上海有震感，但不会造成危害，请市民放心！远距离大震为何会使上海的高楼摇晃？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养老床位“搬进家”！上海市家庭照护床位服务机构名单来了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明天局部大雨、还有雷电，对早间出行有影响！气温下滑，最高温17度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上海65岁及以上老年人免费健康体检服务信息看这里→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077075" y="2566035"/>
          <a:ext cx="4572000" cy="320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fc8e904c-0496-4f68-b09f-6a22f4f879ba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fc8e904c-0496-4f68-b09f-6a22f4f879ba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d7efa8d3-aa4f-4241-99c2-65b01ad59298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153</cp:revision>
  <dcterms:created xsi:type="dcterms:W3CDTF">2022-01-21T00:47:00Z</dcterms:created>
  <dcterms:modified xsi:type="dcterms:W3CDTF">2024-05-08T08:36:47Z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2022-01-30T16:34:34Z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2052-12.1.0.16729</vt:lpwstr>
  </property>
</Properties>
</file>