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C:\&#12304;03&#12305;&#26032;&#23186;&#20307;&#27036;&#21333;\2025\2025.10&#20840;&#34920;.xls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C:\&#12304;03&#12305;&#26032;&#23186;&#20307;&#27036;&#21333;\2025\2025.10&#20840;&#34920;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C:\&#12304;03&#12305;&#26032;&#23186;&#20307;&#27036;&#21333;\2025\2025.10&#20840;&#34920;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C:\&#12304;03&#12305;&#26032;&#23186;&#20307;&#27036;&#21333;\2025\2025.10&#20840;&#34920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 当月部委政务微博文章原创率分布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rgbClr val="4472C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115362072351046"/>
                  <c:y val="-0.079697351828499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86634102253936"/>
                  <c:y val="0.14076444338459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[部委微信草稿.xlsx]部委微博!$A$43:$A$44</c:f>
              <c:strCache>
                <c:ptCount val="2"/>
                <c:pt idx="0" c:formatCode="0%">
                  <c:v>100%</c:v>
                </c:pt>
                <c:pt idx="1" c:formatCode="0%">
                  <c:v>50%以下</c:v>
                </c:pt>
              </c:strCache>
            </c:strRef>
          </c:cat>
          <c:val>
            <c:numRef>
              <c:f>[部委微信草稿.xlsx]部委微博!$B$43:$B$44</c:f>
              <c:numCache>
                <c:formatCode>General</c:formatCode>
                <c:ptCount val="2"/>
                <c:pt idx="0">
                  <c:v>36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[2025.10全表.xls]部委微博!$L$8:$L$12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100-500</c:v>
                </c:pt>
                <c:pt idx="4">
                  <c:v>100以下</c:v>
                </c:pt>
              </c:strCache>
            </c:strRef>
          </c:cat>
          <c:val>
            <c:numRef>
              <c:f>[2025.10全表.xls]部委微博!$M$8:$M$12</c:f>
              <c:numCache>
                <c:formatCode>General</c:formatCode>
                <c:ptCount val="5"/>
                <c:pt idx="0">
                  <c:v>4</c:v>
                </c:pt>
                <c:pt idx="1">
                  <c:v>8</c:v>
                </c:pt>
                <c:pt idx="2">
                  <c:v>17</c:v>
                </c:pt>
                <c:pt idx="3">
                  <c:v>7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85fa951-e5c9-4a6b-bc31-d454af03b668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[2025.10全表.xls]部委微博严重表述!$B$13:$B$15</c:f>
              <c:strCache>
                <c:ptCount val="3"/>
                <c:pt idx="0">
                  <c:v>国防部发布</c:v>
                </c:pt>
                <c:pt idx="1">
                  <c:v>国家发展改革委</c:v>
                </c:pt>
                <c:pt idx="2">
                  <c:v>海关发布</c:v>
                </c:pt>
              </c:strCache>
            </c:strRef>
          </c:cat>
          <c:val>
            <c:numRef>
              <c:f>[2025.10全表.xls]部委微博严重表述!$C$13:$C$15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  <c:max val="4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  <c:min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a0054f5-19e6-42f9-8a3d-a212a10b6ef5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78737630382455"/>
          <c:y val="0.220937268721972"/>
          <c:w val="0.544914851836331"/>
          <c:h val="0.714764648663757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[2025.10全表.xls]部委微博严重表述!$H$14:$H$16</c:f>
              <c:strCache>
                <c:ptCount val="3"/>
                <c:pt idx="0">
                  <c:v>习主席</c:v>
                </c:pt>
                <c:pt idx="1">
                  <c:v>新中国</c:v>
                </c:pt>
                <c:pt idx="2">
                  <c:v>中华人民共和国动植物检疫法</c:v>
                </c:pt>
              </c:strCache>
            </c:strRef>
          </c:cat>
          <c:val>
            <c:numRef>
              <c:f>[2025.10全表.xls]部委微博严重表述!$I$14:$I$16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38539716501738"/>
          <c:y val="0.291176986493598"/>
          <c:w val="0.320139074618882"/>
          <c:h val="0.485002631117348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0eeaa8e-3753-4d09-9713-7f3a3188dcb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[2025.10全表.xls]部委微博热点!$P$2:$P$8</c:f>
              <c:strCache>
                <c:ptCount val="7"/>
                <c:pt idx="0">
                  <c:v>中国警方在线</c:v>
                </c:pt>
                <c:pt idx="1">
                  <c:v>应急管理部</c:v>
                </c:pt>
                <c:pt idx="2">
                  <c:v>文旅之声</c:v>
                </c:pt>
                <c:pt idx="3">
                  <c:v>国防部发布</c:v>
                </c:pt>
                <c:pt idx="4">
                  <c:v>生态环境部</c:v>
                </c:pt>
                <c:pt idx="5">
                  <c:v>市说新语</c:v>
                </c:pt>
                <c:pt idx="6">
                  <c:v>外交部</c:v>
                </c:pt>
              </c:strCache>
            </c:strRef>
          </c:cat>
          <c:val>
            <c:numRef>
              <c:f>[2025.10全表.xls]部委微博热点!$Q$2:$Q$8</c:f>
              <c:numCache>
                <c:formatCode>General</c:formatCode>
                <c:ptCount val="7"/>
                <c:pt idx="0">
                  <c:v>8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1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53bf7de-65a6-4406-8a6b-5ac82309d0a6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lang="zh-CN"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1384.82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中国气象局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1363.5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1343.35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2025年10月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平均原创率为94.74%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1038860" y="3759518"/>
          <a:ext cx="4239260" cy="2549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549073" y="1289368"/>
          <a:ext cx="5179695" cy="2759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1384.82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32339000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501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63626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1363.5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2367000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86.78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13254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1343.35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4812000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86.84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11126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1311.99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1229.49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1207.7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8196000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49206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1197.88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2892000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1090.98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8290000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22250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1075.21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7487000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82.57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48.43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1067.48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市说新语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1053.12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79.17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1031.45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999.51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997.05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6947000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中国文博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982.26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altLang="en-US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1384.82</a:t>
                      </a:r>
                      <a:endParaRPr lang="zh-CN" altLang="en-US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32339000</a:t>
                      </a:r>
                      <a:endParaRPr lang="zh-CN" altLang="en-US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501</a:t>
                      </a:r>
                      <a:endParaRPr lang="zh-CN" altLang="en-US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100</a:t>
                      </a:r>
                      <a:endParaRPr lang="zh-CN" altLang="en-US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99.6</a:t>
                      </a:r>
                      <a:endParaRPr lang="zh-CN" altLang="en-US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99.8</a:t>
                      </a:r>
                      <a:endParaRPr lang="zh-CN" altLang="en-US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63626</a:t>
                      </a:r>
                      <a:endParaRPr lang="zh-CN" altLang="en-US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41705" y="1322070"/>
            <a:ext cx="105302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国防部发布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存在问题数最多（共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60%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习主席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新中国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2" name="图表 1"/>
          <p:cNvGraphicFramePr/>
          <p:nvPr/>
        </p:nvGraphicFramePr>
        <p:xfrm>
          <a:off x="1047433" y="2521585"/>
          <a:ext cx="5154295" cy="3619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6722110" y="2521268"/>
          <a:ext cx="4749800" cy="3620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47.1%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69795"/>
          <a:ext cx="6315075" cy="43567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外交部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正道外交部的微博视频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38000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1239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国防部发布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【今天，台湾光复纪念日！】祖国必须统一，也必然统一！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16000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362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市说新语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【高通公司涉嫌违反反垄断法市场监管总局依法决定立案调查】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5972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1306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85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路的尽头，是他们的守护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这身皮肤自带信任感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中国警方在线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3715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354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“抬弯？”“统一！”中国警方在线的微博视频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3591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全网最聪明走失狗！主动敲门找警察叔叔，在派出所过得比家还惬意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2932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警犬恙恙高高兴兴来拍证件照真的很可爱中国警方在线的微博视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2714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生态环境部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@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吴磊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LEO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：气候行动本事不小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|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短视频大赛优秀作品展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2383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313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文旅之声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时光启幕，艺术为桥，这是一场跨越时空的深情对望，也是一次文化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1750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468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“我们家只有妈妈一个人，可以帮忙收一下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亩玉米吗？”在外求学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1604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7" name="图表 6"/>
          <p:cNvGraphicFramePr/>
          <p:nvPr/>
        </p:nvGraphicFramePr>
        <p:xfrm>
          <a:off x="7352665" y="2739390"/>
          <a:ext cx="4119880" cy="353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802ff3be-013c-4de8-999d-84f8e8f9592c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802ff3be-013c-4de8-999d-84f8e8f9592c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5c6553f0-2d52-4e32-a60e-5fa05b32e63e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1891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陆月</cp:lastModifiedBy>
  <cp:revision>261</cp:revision>
  <dcterms:created xsi:type="dcterms:W3CDTF">2022-01-21T00:48:00Z</dcterms:created>
  <dcterms:modified xsi:type="dcterms:W3CDTF">2025-11-04T09:09:27Z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2022-02-09T16:34:34Z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2052-12.1.0.23542</vt:lpwstr>
  </property>
</Properties>
</file>