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16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[部委微信草稿.xlsx]省级微博!$A$15:$A$17</c:f>
              <c:strCache>
                <c:ptCount val="3"/>
                <c:pt idx="0">
                  <c:v>安徽省人民政府网</c:v>
                </c:pt>
                <c:pt idx="1">
                  <c:v>北京发布</c:v>
                </c:pt>
                <c:pt idx="2">
                  <c:v>湖北省政府门户网站</c:v>
                </c:pt>
              </c:strCache>
            </c:strRef>
          </c:cat>
          <c:val>
            <c:numRef>
              <c:f>[部委微信草稿.xlsx]省级微博!$B$15:$B$17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130edec-8f95-4f11-9be5-f31fe0d48369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41666666666667"/>
          <c:y val="0.219826920105084"/>
          <c:w val="0.635"/>
          <c:h val="0.7065368567454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[部委微信草稿.xlsx]省级微博!$A$29:$A$32</c:f>
              <c:strCache>
                <c:ptCount val="4"/>
                <c:pt idx="0">
                  <c:v>总书记</c:v>
                </c:pt>
                <c:pt idx="1">
                  <c:v>全国“两会”</c:v>
                </c:pt>
                <c:pt idx="2">
                  <c:v>指示</c:v>
                </c:pt>
                <c:pt idx="3">
                  <c:v>总书记重要讲话精神</c:v>
                </c:pt>
              </c:strCache>
            </c:strRef>
          </c:cat>
          <c:val>
            <c:numRef>
              <c:f>[部委微信草稿.xlsx]省级微博!$B$29:$B$32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75"/>
          <c:y val="0.390202441662803"/>
          <c:w val="0.265833333333333"/>
          <c:h val="0.3365785813630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5d80e42-1a3a-40a1-b105-e46c9e3bea7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北京发布</c:v>
                </c:pt>
                <c:pt idx="2">
                  <c:v>广东发布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16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1339.70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1142.07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1129.35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2025年2月，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754495" y="132270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1339.7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751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89.61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82.69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58373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1142.07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1075.26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1056.65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1012.17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949.36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885.9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849.84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795.38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1339.7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9714000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751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89.61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82.69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58373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指示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268730" y="2266950"/>
          <a:ext cx="5059680" cy="411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876415" y="2267585"/>
          <a:ext cx="4572000" cy="4109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88.8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【#林高远邀你粤港澳全运会见#】欢迎大家来广东看全运会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3373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#方言就是回家的路#【小调查：在上海话中，你知道“一句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2162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#方言就是回家的路#【小调查：在上海话中，你知道“极出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1759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#方言就是回家的路#【小调查：在上海话中，你知道“爽气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#方言就是回家的路#【一群小八腊子辣弄堂里跑来跑去小调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1580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#方言就是回家的路#【小调查：在上海话中，你知道“讲白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1573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#方言就是回家的路#【小调查：在上海话中，你知道“摆弓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1305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#方言就是回家的路#【伊为了脱我交朋友，常常到我屋里来，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1274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#方言就是回家的路#【眼睛一霎，今朝年初四了，妩啥事体，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1259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#您的声音纪录电影今日上映#【接诉即办纪录电影《您的声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32345" y="2757805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7e3cbd04-c6e1-41d6-a9be-03344cda485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7e3cbd04-c6e1-41d6-a9be-03344cda4859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76edfa98-6974-4c71-badc-14a27c98650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202</cp:revision>
  <dcterms:created xsi:type="dcterms:W3CDTF">2022-01-21T00:48:00Z</dcterms:created>
  <dcterms:modified xsi:type="dcterms:W3CDTF">2025-03-06T07:39:47Z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2052-12.1.0.20305</vt:lpwstr>
  </property>
</Properties>
</file>