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4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[部委微信草稿.xlsx]省级微博!$A$113:$A$114</c:f>
              <c:strCache>
                <c:ptCount val="2"/>
                <c:pt idx="0" c:formatCode="0%">
                  <c:v>100%</c:v>
                </c:pt>
                <c:pt idx="1">
                  <c:v>95%-100%</c:v>
                </c:pt>
              </c:strCache>
            </c:strRef>
          </c:cat>
          <c:val>
            <c:numRef>
              <c:f>[部委微信草稿.xlsx]省级微博!$B$113:$B$114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8666758964419"/>
          <c:y val="0.470822591985001"/>
          <c:w val="0.147030319811713"/>
          <c:h val="0.14787907194750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[部委微信草稿.xlsx]省级微博!$A$69:$A$73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[部委微信草稿.xlsx]省级微博!$B$69:$B$73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15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[部委微信草稿.xlsx]省级微博!$A$15</c:f>
              <c:strCache>
                <c:ptCount val="1"/>
                <c:pt idx="0">
                  <c:v>西藏自治区人民政府</c:v>
                </c:pt>
              </c:strCache>
            </c:strRef>
          </c:cat>
          <c:val>
            <c:numRef>
              <c:f>[部委微信草稿.xlsx]省级微博!$B$15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0347222222222"/>
          <c:y val="0.176756666107664"/>
          <c:w val="0.619444444444444"/>
          <c:h val="0.747945664933758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[部委微信草稿.xlsx]省级微博!$A$29</c:f>
              <c:strCache>
                <c:ptCount val="1"/>
                <c:pt idx="0">
                  <c:v>党徽</c:v>
                </c:pt>
              </c:strCache>
            </c:strRef>
          </c:cat>
          <c:val>
            <c:numRef>
              <c:f>[部委微信草稿.xlsx]省级微博!$B$29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75207387697605"/>
          <c:y val="0.213013449654671"/>
          <c:w val="0.643293160118954"/>
          <c:h val="0.74700109051254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[部委微信草稿.xlsx]Sheet8!$A$14:$A$20</c:f>
              <c:strCache>
                <c:ptCount val="7"/>
                <c:pt idx="0">
                  <c:v>北京发布</c:v>
                </c:pt>
                <c:pt idx="1">
                  <c:v>广东发布</c:v>
                </c:pt>
                <c:pt idx="2">
                  <c:v>吉林发布</c:v>
                </c:pt>
                <c:pt idx="3">
                  <c:v>青海发布</c:v>
                </c:pt>
                <c:pt idx="4">
                  <c:v>上海发布</c:v>
                </c:pt>
                <c:pt idx="5">
                  <c:v>云南发布</c:v>
                </c:pt>
                <c:pt idx="6">
                  <c:v>浙江发布</c:v>
                </c:pt>
              </c:strCache>
            </c:strRef>
          </c:cat>
          <c:val>
            <c:numRef>
              <c:f>[部委微信草稿.xlsx]Sheet8!$B$14:$B$20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19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1437.59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1428.97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1223.41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2024年8月，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>
            <p:custDataLst>
              <p:tags r:id="rId12"/>
            </p:custDataLst>
          </p:nvPr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00545" y="115887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浙江发布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1437.59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2428000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509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82.51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33.6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27642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1428.97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9721000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83432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9431000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1191.99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1093.92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1070.58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1021.01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998.98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940.23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922.83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905.76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821.11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812.11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754.03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715.74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浙江发布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1437.59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2428000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509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82.51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33.6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27642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党徽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251585" y="2267585"/>
          <a:ext cx="4572000" cy="378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900545" y="2267585"/>
          <a:ext cx="4572000" cy="378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3865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浙江发布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【处暑到！来“浙”里吃鸭子，寻一口鲜辣】#宋韵二十四节气#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【明文化与流行元素碰撞，昌平中秋将办#眀潮·千帆音乐节#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7860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#你是家乡的骄傲#【祝贺上海选手樊振东与队友一起成功卫冕！上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7282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404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#你是家乡的骄傲#【创历届奥运最佳成绩！#本届奥运会上海健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【青海人的一日三餐火遍全国】探访一碗历经4000年的拉面、吃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4275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#你是家乡的骄傲#从乒乓球赛场到时尚达人，一起感受樊振东的反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3779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【机场扰序，侵犯隐私！数百粉丝被北京警方处罚】近年来，首都机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3461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#方言就是回家的路#上海话中“腔势浓”的意思是？#讲讲上海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3095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【#长春电影节入围影片你支持哪一部#？】第十九届中国长春电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3064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#上海知多少##讲讲上海话#你知道上海话中的“老娘舅”指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2819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  <a:tc>
                  <a:txBody>
                    <a:bodyPr/>
                    <a:p>
                      <a:pPr marL="9525" indent="0"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415530" y="2434590"/>
          <a:ext cx="4057015" cy="3493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411bf1e4-73ed-4454-a701-ff719ea77d9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5.xml><?xml version="1.0" encoding="utf-8"?>
<p:tagLst xmlns:p="http://schemas.openxmlformats.org/presentationml/2006/main">
  <p:tag name="TABLE_EMPHASIZE_UUID" val="smartTable{411bf1e4-73ed-4454-a701-ff719ea77d9c}"/>
  <p:tag name="TABLE_EMPHASIZE_TYPE" val="horizontal"/>
</p:tagLst>
</file>

<file path=ppt/tags/tag6.xml><?xml version="1.0" encoding="utf-8"?>
<p:tagLst xmlns:p="http://schemas.openxmlformats.org/presentationml/2006/main">
  <p:tag name="KSO_WM_UNIT_TABLE_BEAUTIFY" val="smartTable{88a05ca7-b1fa-4828-8a35-f6150081601c}"/>
</p:tagLst>
</file>

<file path=ppt/tags/tag7.xml><?xml version="1.0" encoding="utf-8"?>
<p:tagLst xmlns:p="http://schemas.openxmlformats.org/presentationml/2006/main">
  <p:tag name="COMMONDATA" val="eyJoZGlkIjoiNjNkNDg2NTQxNzczMmU2NWY1YTFlMWIwYzIzZTVjMWUifQ=="/>
  <p:tag name="commondata" val="eyJoZGlkIjoiODE3NjZjOTZlYTUxZTZlOTU4MGQxZjIxMWUxNTBjO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1856</Words>
  <Application>WPS 演示</Application>
  <PresentationFormat/>
  <Paragraphs>459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168</cp:revision>
  <dcterms:created xsi:type="dcterms:W3CDTF">2022-01-21T00:48:00Z</dcterms:created>
  <dcterms:modified xsi:type="dcterms:W3CDTF">2024-09-13T02:38:03Z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2022-02-01T16:34:34Z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2052-12.1.0.17857</vt:lpwstr>
  </property>
</Properties>
</file>