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6</c:v>
                </c:pt>
                <c:pt idx="2">
                  <c:v>13</c:v>
                </c:pt>
                <c:pt idx="3">
                  <c:v>8</c:v>
                </c:pt>
                <c:pt idx="4">
                  <c:v>9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14</c:v>
                </c:pt>
                <c:pt idx="1">
                  <c:v>7</c:v>
                </c:pt>
                <c:pt idx="2">
                  <c:v>5</c:v>
                </c:pt>
                <c:pt idx="3">
                  <c:v>11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[部委微信草稿.xlsx]部委微博!$A$92:$A$93</c:f>
              <c:strCache>
                <c:ptCount val="2"/>
                <c:pt idx="0">
                  <c:v>[新浪]工信微报</c:v>
                </c:pt>
                <c:pt idx="1">
                  <c:v>[新浪]海关发布</c:v>
                </c:pt>
              </c:strCache>
            </c:strRef>
          </c:cat>
          <c:val>
            <c:numRef>
              <c:f>[部委微信草稿.xlsx]部委微博!$B$92:$B$93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[部委微信草稿.xlsx]部委微博!$A$101:$A$102</c:f>
              <c:strCache>
                <c:ptCount val="2"/>
                <c:pt idx="0">
                  <c:v>广西自治区</c:v>
                </c:pt>
                <c:pt idx="1">
                  <c:v>未成年保护法</c:v>
                </c:pt>
              </c:strCache>
            </c:strRef>
          </c:cat>
          <c:val>
            <c:numRef>
              <c:f>[部委微信草稿.xlsx]部委微博!$B$101:$B$102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[部委微信草稿.xlsx]Sheet3!$C$107:$C$109</c:f>
              <c:strCache>
                <c:ptCount val="3"/>
                <c:pt idx="0">
                  <c:v>中国警方在线</c:v>
                </c:pt>
                <c:pt idx="1">
                  <c:v>国防部发布</c:v>
                </c:pt>
                <c:pt idx="2">
                  <c:v>中国气象局</c:v>
                </c:pt>
              </c:strCache>
            </c:strRef>
          </c:cat>
          <c:val>
            <c:numRef>
              <c:f>[部委微信草稿.xlsx]Sheet3!$D$107:$D$109</c:f>
              <c:numCache>
                <c:formatCode>General</c:formatCode>
                <c:ptCount val="3"/>
                <c:pt idx="0">
                  <c:v>58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1316.3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1308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2023年11月，部委微博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平均原创率为87.51%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；11个部委微博原创率在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954520" y="1108710"/>
          <a:ext cx="4518025" cy="2760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13"/>
            </p:custDataLst>
          </p:nvPr>
        </p:nvGraphicFramePr>
        <p:xfrm>
          <a:off x="1198563" y="3636010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1544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32195000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99.87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99.87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311084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1316.3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2310000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1139.42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8075000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1137.52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2701000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1074.22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7000000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1047.75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6971000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993.43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986.86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8086000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968.99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央行微播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938.29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3677000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926.53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8147000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914.21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910.87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1544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32195000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99.87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99.87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311084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33794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重要政治表述错误、法律条例名称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”、“未成年保护法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等表述不规范。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850900" y="2736215"/>
          <a:ext cx="5244465" cy="314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759575" y="2736215"/>
          <a:ext cx="4824730" cy="314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#理想信念是共产党人的精神之钙#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305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《要断章取义》——节选自《不要断章取义》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859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【#直系亲属犯罪是否会影响国考政审#？】如亲属有过犯罪记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557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打人不打脸，就早了那么一点点……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481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#李相夷红绸舞剑#：拒绝高空抛物！（最后李盟主把酒壶和剑鞘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482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欢迎志愿军烈士，归来！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7836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</a:t>
                      </a: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#教育部回应课间10分钟被约束#【#教育部要求中小学校确保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7527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用犬不疑，疑犬不用！（平安北京）中国警方在线的微博视频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6213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</a:t>
                      </a: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中国气象局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#关晓彤新歌点赞气象人##关晓彤新歌让每场雨温柔地降临#由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5757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1153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问问你：收到这种信息应该怎么做？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5226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>
            <p:custDataLst>
              <p:tags r:id="rId6"/>
            </p:custDataLst>
          </p:nvPr>
        </p:nvGraphicFramePr>
        <p:xfrm>
          <a:off x="7205345" y="2803525"/>
          <a:ext cx="4267200" cy="2654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1f005f66-0a74-4a5b-b920-5272efc73ef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1f005f66-0a74-4a5b-b920-5272efc73ef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b7e23a14-5240-4c01-8341-bab64f27884e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82</cp:revision>
  <dcterms:created xsi:type="dcterms:W3CDTF">2022-01-21T00:48:00Z</dcterms:created>
  <dcterms:modified xsi:type="dcterms:W3CDTF">2023-12-05T01:48:32Z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2052-12.1.0.15712</vt:lpwstr>
  </property>
</Properties>
</file>