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[部委微信草稿.xlsx]部委微信!$A$31:$A$35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[部委微信草稿.xlsx]部委微信!$B$31:$B$35</c:f>
              <c:numCache>
                <c:formatCode>General</c:formatCode>
                <c:ptCount val="5"/>
                <c:pt idx="0">
                  <c:v>9</c:v>
                </c:pt>
                <c:pt idx="1">
                  <c:v>14</c:v>
                </c:pt>
                <c:pt idx="2">
                  <c:v>19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6bf6495-6e20-4e9a-92dd-a9eb1f4611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899927244925174"/>
                  <c:y val="0.12775055411104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83370374689804"/>
                  <c:y val="0.02727137907185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7725357005769"/>
                  <c:y val="0.1507788361465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2</c:v>
                </c:pt>
                <c:pt idx="1">
                  <c:v>15</c:v>
                </c:pt>
                <c:pt idx="2">
                  <c:v>17</c:v>
                </c:pt>
                <c:pt idx="3">
                  <c:v>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[部委微信草稿.xlsx]部委微信!$A$84:$A$90</c:f>
              <c:strCache>
                <c:ptCount val="7"/>
                <c:pt idx="0">
                  <c:v>国家发展改革委</c:v>
                </c:pt>
                <c:pt idx="1">
                  <c:v>国家民委</c:v>
                </c:pt>
                <c:pt idx="2">
                  <c:v>国家核安全局</c:v>
                </c:pt>
                <c:pt idx="3">
                  <c:v>国家文物局</c:v>
                </c:pt>
                <c:pt idx="4">
                  <c:v>海关发布</c:v>
                </c:pt>
                <c:pt idx="5">
                  <c:v>证监会发布</c:v>
                </c:pt>
                <c:pt idx="6">
                  <c:v>中华人民共和国应急管理部</c:v>
                </c:pt>
              </c:strCache>
            </c:strRef>
          </c:cat>
          <c:val>
            <c:numRef>
              <c:f>[部委微信草稿.xlsx]部委微信!$B$84:$B$90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d6a4fe3-f018-4532-acfa-1baf21242d1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06676017125815"/>
          <c:y val="0.0074925074925074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90560837811768"/>
          <c:y val="0.171830032165228"/>
          <c:w val="0.612649855312112"/>
          <c:h val="0.75266632808532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[部委微信草稿.xlsx]部委微信!$A$108:$A$116</c:f>
              <c:strCache>
                <c:ptCount val="9"/>
                <c:pt idx="0">
                  <c:v>历次全会</c:v>
                </c:pt>
                <c:pt idx="1">
                  <c:v>全国“两会”</c:v>
                </c:pt>
                <c:pt idx="2">
                  <c:v>广西自治区</c:v>
                </c:pt>
                <c:pt idx="3">
                  <c:v>讲话</c:v>
                </c:pt>
                <c:pt idx="4">
                  <c:v>林业草原局</c:v>
                </c:pt>
                <c:pt idx="5">
                  <c:v>内蒙古自治政府</c:v>
                </c:pt>
                <c:pt idx="6">
                  <c:v>全会有关精神</c:v>
                </c:pt>
                <c:pt idx="7">
                  <c:v>市场监督总局</c:v>
                </c:pt>
                <c:pt idx="8">
                  <c:v>总书记</c:v>
                </c:pt>
              </c:strCache>
            </c:strRef>
          </c:cat>
          <c:val>
            <c:numRef>
              <c:f>[部委微信草稿.xlsx]部委微信!$B$108:$B$116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767537826685"/>
          <c:y val="0.256256427836819"/>
          <c:w val="0.307152682255846"/>
          <c:h val="0.6103873842989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627372052904"/>
          <c:y val="0.253681023806247"/>
          <c:w val="0.575330649798735"/>
          <c:h val="0.55070868308793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[部委微信草稿.xlsx]Sheet2!$E$21:$E$34</c:f>
              <c:strCache>
                <c:ptCount val="14"/>
                <c:pt idx="0">
                  <c:v>中华人民共和国应急管理部</c:v>
                </c:pt>
                <c:pt idx="1">
                  <c:v>国家税务总局</c:v>
                </c:pt>
                <c:pt idx="2">
                  <c:v>中国人民银行</c:v>
                </c:pt>
                <c:pt idx="3">
                  <c:v>工信微报</c:v>
                </c:pt>
                <c:pt idx="4">
                  <c:v>国资小新</c:v>
                </c:pt>
                <c:pt idx="5">
                  <c:v>微言教育</c:v>
                </c:pt>
                <c:pt idx="6">
                  <c:v>国家发展改革委</c:v>
                </c:pt>
                <c:pt idx="7">
                  <c:v>海关发布</c:v>
                </c:pt>
                <c:pt idx="8">
                  <c:v>健康中国</c:v>
                </c:pt>
                <c:pt idx="9">
                  <c:v>司法部</c:v>
                </c:pt>
                <c:pt idx="10">
                  <c:v>退役军人事务部</c:v>
                </c:pt>
                <c:pt idx="11">
                  <c:v>财政部</c:v>
                </c:pt>
                <c:pt idx="12">
                  <c:v>国家移民管理局</c:v>
                </c:pt>
                <c:pt idx="13">
                  <c:v>人力资源和社会保障部</c:v>
                </c:pt>
              </c:strCache>
            </c:strRef>
          </c:cat>
          <c:val>
            <c:numRef>
              <c:f>[部委微信草稿.xlsx]Sheet2!$F$21:$F$34</c:f>
              <c:numCache>
                <c:formatCode>General</c:formatCode>
                <c:ptCount val="14"/>
                <c:pt idx="0">
                  <c:v>10</c:v>
                </c:pt>
                <c:pt idx="1">
                  <c:v>9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48648648649"/>
          <c:y val="0.0780615231795408"/>
          <c:w val="0.339850488786659"/>
          <c:h val="0.8894572321682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1089.42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退役军人事务部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1069.75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1064.24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4285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665595" y="1288733"/>
          <a:ext cx="4728210" cy="288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962025" y="4166553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国资小新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1089.42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314.79W+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54096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247.12W+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27754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1069.75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12092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2177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1064.24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343.49W+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25541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338.69W+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5589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中华人民共和国应急管理部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1027.04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537.12W+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18102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523.24W+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999.7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171.92W+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23930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169.31W+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6177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946.34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223.77W+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11537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196.43W+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935.28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292.89W+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8266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288.17W+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926.47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227.63W+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10073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227.63W+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924.9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234.8W+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6841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234.21W+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700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898.34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159.91W+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159.91W+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882.72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218.51W+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12854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178.01W+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876.18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115.94W+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6668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115.8W+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678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874.24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203.13W+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6763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174.4W+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生态环境部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856.18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174.99W+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5134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135.72W+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98447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848.22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50.9W+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4842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50.9W+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68476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986790"/>
                <a:gridCol w="1034415"/>
                <a:gridCol w="1087755"/>
                <a:gridCol w="113474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国资小新</a:t>
                      </a:r>
                      <a:endParaRPr lang="zh-CN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1089.42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314.79W+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54096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120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247.12W+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27754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36.3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历次全会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内蒙古自治政府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4" name="图表 3"/>
          <p:cNvGraphicFramePr/>
          <p:nvPr/>
        </p:nvGraphicFramePr>
        <p:xfrm>
          <a:off x="536893" y="2629218"/>
          <a:ext cx="5809615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094538" y="2659698"/>
          <a:ext cx="4608195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4285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4068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32635"/>
          <a:ext cx="6315075" cy="4467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468000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2025年度央企十大国之重器，哪一款是你的本命pick？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27754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27.75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2025年度央企十大超级工程，由你pick！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10243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10.24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中国人民银行关于实施一次性信用修复政策有关安排的通知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6177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6.18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《中华人民共和国增值税法实施条例》全文发布！2026年1月1日起施行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5589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5.59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2025年度央企海外十大精彩瞬间，等你见证！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5556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5.56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2025年，哪些央企暖镜头触动了你？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4712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4.71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一次性信用修复政策，一图读懂！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4502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4.5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中国人民银行定于2025年12月22日起陆续发行2026年贺岁纪念币和纪念钞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4277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4.28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《中国人民银行关于实施一次性信用修复政策有关安排的通知》政策问答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2746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2.75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《欠税公告办法》发布！2026年3月1日起施行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2607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2.61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图表 7"/>
          <p:cNvGraphicFramePr/>
          <p:nvPr/>
        </p:nvGraphicFramePr>
        <p:xfrm>
          <a:off x="7193280" y="1938338"/>
          <a:ext cx="4417060" cy="4614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277a0666-a324-4a4d-b420-64dc4cf4ae53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277a0666-a324-4a4d-b420-64dc4cf4ae53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2c3e662d-68d0-4556-b4d2-43898cdf3bb2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299</cp:revision>
  <dcterms:created xsi:type="dcterms:W3CDTF">2022-01-21T00:47:00Z</dcterms:created>
  <dcterms:modified xsi:type="dcterms:W3CDTF">2026-01-12T02:58:22Z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2022-02-11T00:34:34Z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2052-12.1.0.24657</vt:lpwstr>
  </property>
</Properties>
</file>