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9</c:v>
                </c:pt>
                <c:pt idx="2">
                  <c:v>16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17</c:v>
                </c:pt>
                <c:pt idx="1">
                  <c:v>12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[部委微信草稿.xlsx]省级微信!$A$126:$A$137</c:f>
              <c:strCache>
                <c:ptCount val="12"/>
                <c:pt idx="0">
                  <c:v>安徽省人民政府网</c:v>
                </c:pt>
                <c:pt idx="1">
                  <c:v>北京发布</c:v>
                </c:pt>
                <c:pt idx="2">
                  <c:v>广东省人民政府门户网站</c:v>
                </c:pt>
                <c:pt idx="3">
                  <c:v>河南发布</c:v>
                </c:pt>
                <c:pt idx="4">
                  <c:v>吉林省人民政府网</c:v>
                </c:pt>
                <c:pt idx="5">
                  <c:v>辽宁发布</c:v>
                </c:pt>
                <c:pt idx="6">
                  <c:v>内蒙古自治区人民政府发布</c:v>
                </c:pt>
                <c:pt idx="7">
                  <c:v>宁夏政府网</c:v>
                </c:pt>
                <c:pt idx="8">
                  <c:v>青海政务</c:v>
                </c:pt>
                <c:pt idx="9">
                  <c:v>上海发布</c:v>
                </c:pt>
                <c:pt idx="10">
                  <c:v>四川发布</c:v>
                </c:pt>
                <c:pt idx="11">
                  <c:v>中国广西政府网</c:v>
                </c:pt>
              </c:strCache>
            </c:strRef>
          </c:cat>
          <c:val>
            <c:numRef>
              <c:f>[部委微信草稿.xlsx]省级微信!$B$126:$B$137</c:f>
              <c:numCache>
                <c:formatCode>General</c:formatCode>
                <c:ptCount val="12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652253572737266"/>
          <c:y val="0.196506550218341"/>
          <c:w val="0.513985586906071"/>
          <c:h val="0.76564774381368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60895429872231"/>
                  <c:y val="0.07702128788293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479871565565397"/>
                  <c:y val="-0.0022580313887634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0431382898986408"/>
                  <c:y val="-0.019981813060516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433879485243352"/>
                  <c:y val="-0.023839398621419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3118182991445"/>
                  <c:y val="-0.1036323578319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0202143991419509"/>
                  <c:y val="0.067904262184643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[部委微信草稿.xlsx]省级微信!$A$161:$A$166</c:f>
              <c:strCache>
                <c:ptCount val="6"/>
                <c:pt idx="0">
                  <c:v>“两会”精神</c:v>
                </c:pt>
                <c:pt idx="1">
                  <c:v>“双随机一公开”</c:v>
                </c:pt>
                <c:pt idx="2">
                  <c:v>人力资源与社会保障</c:v>
                </c:pt>
                <c:pt idx="3">
                  <c:v>人民当家做主</c:v>
                </c:pt>
                <c:pt idx="4">
                  <c:v>总书记</c:v>
                </c:pt>
                <c:pt idx="5">
                  <c:v>总书记重要讲话精神</c:v>
                </c:pt>
              </c:strCache>
            </c:strRef>
          </c:cat>
          <c:val>
            <c:numRef>
              <c:f>[部委微信草稿.xlsx]省级微信!$B$161:$B$166</c:f>
              <c:numCache>
                <c:formatCode>General</c:formatCode>
                <c:ptCount val="6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13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00342005618664"/>
          <c:y val="0.249454148471616"/>
          <c:w val="0.383901306950043"/>
          <c:h val="0.6479257641921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[部委微信草稿.xlsx]Sheet5!$B$15:$B$21</c:f>
              <c:strCache>
                <c:ptCount val="7"/>
                <c:pt idx="0">
                  <c:v>北京发布</c:v>
                </c:pt>
                <c:pt idx="1">
                  <c:v>河北省人民政府</c:v>
                </c:pt>
                <c:pt idx="2">
                  <c:v>河南发布</c:v>
                </c:pt>
                <c:pt idx="3">
                  <c:v>黑龙江政务</c:v>
                </c:pt>
                <c:pt idx="4">
                  <c:v>江西省人民政府</c:v>
                </c:pt>
                <c:pt idx="5">
                  <c:v>上海发布</c:v>
                </c:pt>
                <c:pt idx="6">
                  <c:v>浙江发布</c:v>
                </c:pt>
              </c:strCache>
            </c:strRef>
          </c:cat>
          <c:val>
            <c:numRef>
              <c:f>[部委微信草稿.xlsx]Sheet5!$C$15:$C$21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71</c:v>
                </c:pt>
                <c:pt idx="6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8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1135.87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976.75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893.90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6680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云南省人民政府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660" y="37528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1135.87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1660.09W+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23347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494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1147.15W+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726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976.75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452.33W+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383.6W+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893.9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411.27W+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374.2W+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875.3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319.53W+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301.44W+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839.99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191.29W+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190.83W+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807.31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196.18W+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195.08W+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806.53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201.35W+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184.17W+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63359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733.56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137.43W+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726.28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51472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701.09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106.79W+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102.36W+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40773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691.27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91.57W+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32784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687.34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89.25W+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48572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676.06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96.32W+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90.13W+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41154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671.62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40773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663.16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1135.87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1660.09W+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23347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494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1147.15W+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726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安徽省人民政府网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“总书记”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人民当家做主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双随机一公开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63893" y="2742883"/>
          <a:ext cx="5432425" cy="355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6273800" y="2743200"/>
          <a:ext cx="5198745" cy="348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有7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77.1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68550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大陆将于近期恢复福建、上海居民赴台团队游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2025年来了，请接收来自上海市市长的新年祝福！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快讯！《2025年春节联欢晚会》节目单发布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划重点！2025年浙江省政府工作报告来了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2025年上海市重大工程清单公布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上海医疗队紧急奔赴西藏日喀则地震灾区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关注！上海市2025年落实国家家电以旧换新补贴，落实国家手机、平板、智能手表（手环）购新补贴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明日局部有小雨夹雪！明天至14日，气温三级跳，随后直线下跌，全城冰冻！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上海锦江乐园1月26日起闭园改造，预计2027年重新开放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今年除夕上班，要支付三倍工资吗？春节8天如何支付加班工资？来看权威解答→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7387590" y="2921635"/>
          <a:ext cx="41402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e9e30fe-fd77-4c0a-b91e-77b7c5bf08b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e9e30fe-fd77-4c0a-b91e-77b7c5bf08b4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735340ec-630e-4cb8-a56b-9746b7042959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222</cp:revision>
  <dcterms:created xsi:type="dcterms:W3CDTF">2022-01-21T00:47:00Z</dcterms:created>
  <dcterms:modified xsi:type="dcterms:W3CDTF">2025-02-07T09:11:32Z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2052-12.1.0.19302</vt:lpwstr>
  </property>
</Properties>
</file>