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[部委微信草稿.xlsx]省级微博!$A$74:$A$78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[部委微信草稿.xlsx]省级微博!$B$74:$B$78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19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[部委微信草稿.xlsx]省级微博!$B$82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[部委微信草稿.xlsx]省级微博!$A$83:$A$87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[部委微信草稿.xlsx]省级微博!$B$83:$B$87</c:f>
              <c:numCache>
                <c:formatCode>General</c:formatCode>
                <c:ptCount val="5"/>
                <c:pt idx="0">
                  <c:v>16</c:v>
                </c:pt>
                <c:pt idx="1">
                  <c:v>10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各省微博严重表述不规范分布情况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[9月全表.xls]导出计数_微博名称!$A$2:$A$3</c:f>
              <c:strCache>
                <c:ptCount val="2"/>
                <c:pt idx="0">
                  <c:v>辽宁发布</c:v>
                </c:pt>
                <c:pt idx="1">
                  <c:v>湖南省政府门户网站</c:v>
                </c:pt>
              </c:strCache>
            </c:strRef>
          </c:cat>
          <c:val>
            <c:numRef>
              <c:f>[9月全表.xls]导出计数_微博名称!$B$2:$B$3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429343805"/>
        <c:axId val="791328732"/>
      </c:barChart>
      <c:catAx>
        <c:axId val="42934380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defRPr>
            </a:pPr>
          </a:p>
        </c:txPr>
        <c:crossAx val="791328732"/>
        <c:crosses val="autoZero"/>
        <c:auto val="1"/>
        <c:lblAlgn val="ctr"/>
        <c:lblOffset val="100"/>
        <c:noMultiLvlLbl val="0"/>
      </c:catAx>
      <c:valAx>
        <c:axId val="7913287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934380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>
                <a:ln>
                  <a:noFill/>
                </a:ln>
              </a:rPr>
              <a:t>当月严重表述不规范典型错误</a:t>
            </a:r>
            <a:endParaRPr>
              <a:ln>
                <a:noFill/>
              </a:ln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[9月全表.xls]导出计数_错别字!$A$2:$A$3</c:f>
              <c:strCache>
                <c:ptCount val="2"/>
                <c:pt idx="0">
                  <c:v>总书记重要讲话精神</c:v>
                </c:pt>
                <c:pt idx="1">
                  <c:v>关干</c:v>
                </c:pt>
              </c:strCache>
            </c:strRef>
          </c:cat>
          <c:val>
            <c:numRef>
              <c:f>[9月全表.xls]导出计数_错别字!$B$2:$B$3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>
          <a:ln>
            <a:noFill/>
          </a:ln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各省微博热门文章超1k+分布情况</a:t>
            </a:r>
          </a:p>
        </c:rich>
      </c:tx>
      <c:layout>
        <c:manualLayout>
          <c:xMode val="edge"/>
          <c:yMode val="edge"/>
          <c:x val="0.195822622107969"/>
          <c:y val="0.021164021164021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[9月全表.xls]导出计数_微博名称!$A$2:$A$5</c:f>
              <c:strCache>
                <c:ptCount val="4"/>
                <c:pt idx="0">
                  <c:v>[新浪]上海发布</c:v>
                </c:pt>
                <c:pt idx="1">
                  <c:v>[新浪]北京发布</c:v>
                </c:pt>
                <c:pt idx="2">
                  <c:v>[新浪]福建发布</c:v>
                </c:pt>
                <c:pt idx="3">
                  <c:v>[新浪]吉林发布</c:v>
                </c:pt>
              </c:strCache>
            </c:strRef>
          </c:cat>
          <c:val>
            <c:numRef>
              <c:f>[9月全表.xls]导出计数_微博名称!$B$2:$B$5</c:f>
              <c:numCache>
                <c:formatCode>General</c:formatCode>
                <c:ptCount val="4"/>
                <c:pt idx="0">
                  <c:v>22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7917737789203"/>
          <c:y val="0.55634920634920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1377.08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1219.71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1219.19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2023年7月，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平均原创率为93.86%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" name="图表 5"/>
          <p:cNvGraphicFramePr/>
          <p:nvPr>
            <p:custDataLst>
              <p:tags r:id="rId12"/>
            </p:custDataLst>
          </p:nvPr>
        </p:nvGraphicFramePr>
        <p:xfrm>
          <a:off x="6900545" y="12179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13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1377.08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9752000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96.63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96.11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79.15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114872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1219.71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1219.19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6591000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1028.49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981.55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975.1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974.26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964.2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919.85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5202000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895.77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848.01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845.69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815.87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790.56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777.94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1377.08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9752000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772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96.63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96.11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79.15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114872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337945"/>
            <a:ext cx="1047877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</a:t>
            </a:r>
            <a:r>
              <a:rPr sz="1600" spc="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关干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”、“总书记重要讲话精神”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903288" y="2373313"/>
          <a:ext cx="5263515" cy="367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631305" y="2373313"/>
          <a:ext cx="4607560" cy="3523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福建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吉林发布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（均为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#上海知多少#你知道上海话中“难板（ebe）”指的是什么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5535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#上海知多少#你知道上海话中“拉差头（lacadhou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#上海知多少#你知道上海话中“夜开花（yhakeho）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4580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#上海知多少#你知道上海话中“火表（hubiao）”指的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4205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#上海知多少#你知道上海话中“老虫（laoshog）”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4086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#上海知多少#你知道上海话中“吃煞伊（qiksakyh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3959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#上海知多少#你知道上海话中的“大兴”指的是什么意思吗？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3748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#上海知多少#你知道上海话中“讲斤头（gagjid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3450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【倒计时1天！#2023北京文化论坛#将于9月14日至15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3145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377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#上海知多少#你知道上海话中“灵光（liguag）”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3095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6"/>
            </p:custDataLst>
          </p:nvPr>
        </p:nvGraphicFramePr>
        <p:xfrm>
          <a:off x="7136130" y="2480310"/>
          <a:ext cx="49403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6a383504-c273-4659-8841-ff4779183a5a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6a383504-c273-4659-8841-ff4779183a5a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1021a5bd-cd46-4e16-a175-321a0751ffda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96</cp:revision>
  <dcterms:created xsi:type="dcterms:W3CDTF">2022-01-21T00:48:00Z</dcterms:created>
  <dcterms:modified xsi:type="dcterms:W3CDTF">2023-10-19T08:57:47Z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2052-12.1.0.15712</vt:lpwstr>
  </property>
</Properties>
</file>