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&#30465;&#32423;&#25919;&#21153;&#26032;&#23186;&#20307;&#27036;&#21333;&#21457;&#24067;&#2227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&#30465;&#32423;&#25919;&#21153;&#26032;&#23186;&#20307;&#27036;&#21333;&#21457;&#24067;&#2227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&#30465;&#32423;&#25919;&#21153;&#26032;&#23186;&#20307;&#27036;&#21333;&#21457;&#24067;&#2227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&#30465;&#32423;&#25919;&#21153;&#26032;&#23186;&#20307;&#27036;&#21333;&#21457;&#24067;&#2227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d76e176-99d7-4738-9955-1a11deb1369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[省级政务新媒体榜单发布图表.xlsx]ppt图!$O$1</c:f>
              <c:strCache>
                <c:ptCount val="1"/>
                <c:pt idx="0">
                  <c:v>省级政务微信综合影响力指数分布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[省级政务新媒体榜单发布图表.xlsx]ppt图!$N$2:$N$6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[省级政务新媒体榜单发布图表.xlsx]ppt图!$O$2:$O$6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20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dbc19eb-a705-424a-b52f-f4af3f192228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[省级政务新媒体榜单发布图表.xlsx]ppt图!$O$23</c:f>
              <c:strCache>
                <c:ptCount val="1"/>
                <c:pt idx="0">
                  <c:v>各省微博严重表述不规范分布情况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[省级政务新媒体榜单发布图表.xlsx]ppt图!$N$24:$N$25</c:f>
              <c:strCache>
                <c:ptCount val="2"/>
                <c:pt idx="0">
                  <c:v>安徽省人民政府网</c:v>
                </c:pt>
                <c:pt idx="1">
                  <c:v>北京发布</c:v>
                </c:pt>
              </c:strCache>
            </c:strRef>
          </c:cat>
          <c:val>
            <c:numRef>
              <c:f>[省级政务新媒体榜单发布图表.xlsx]ppt图!$O$24:$O$25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6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d331fdc-25b2-4541-8283-2540416d7c7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20972222222222"/>
          <c:y val="0.047950237171359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76388888888889"/>
          <c:y val="0.228979980934223"/>
          <c:w val="0.519305555555556"/>
          <c:h val="0.712869399428027"/>
        </c:manualLayout>
      </c:layout>
      <c:pieChart>
        <c:varyColors val="1"/>
        <c:ser>
          <c:idx val="0"/>
          <c:order val="0"/>
          <c:tx>
            <c:strRef>
              <c:f>[省级政务新媒体榜单发布图表.xlsx]ppt图!$O$47</c:f>
              <c:strCache>
                <c:ptCount val="1"/>
                <c:pt idx="0">
                  <c:v>当月严重表述不规范典型错误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15602777777776"/>
                  <c:y val="-0.01257547031207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1130555555562"/>
                  <c:y val="-0.02263579729356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[省级政务新媒体榜单发布图表.xlsx]ppt图!$N$48:$N$49</c:f>
              <c:strCache>
                <c:ptCount val="2"/>
                <c:pt idx="0">
                  <c:v>总书记</c:v>
                </c:pt>
                <c:pt idx="1">
                  <c:v>纪念改革开放</c:v>
                </c:pt>
              </c:strCache>
            </c:strRef>
          </c:cat>
          <c:val>
            <c:numRef>
              <c:f>[省级政务新媒体榜单发布图表.xlsx]ppt图!$O$48:$O$49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7361111111111"/>
          <c:y val="0.55700871898055"/>
          <c:w val="0.248888888888889"/>
          <c:h val="0.14805499664654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af96348-1f90-4ce6-8a3f-ec1af803364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>
        <c:manualLayout>
          <c:xMode val="edge"/>
          <c:yMode val="edge"/>
          <c:x val="0.169938650306748"/>
          <c:y val="0.021921812203142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675766871165644"/>
          <c:y val="0.164883075703528"/>
          <c:w val="0.894846625766871"/>
          <c:h val="0.75354736424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[省级政务新媒体榜单发布图表.xlsx]ppt图!$O$63</c:f>
              <c:strCache>
                <c:ptCount val="1"/>
                <c:pt idx="0">
                  <c:v>各省微信热门文章超1k+分布情况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[省级政务新媒体榜单发布图表.xlsx]ppt图!$N$64:$N$65</c:f>
              <c:strCache>
                <c:ptCount val="2"/>
                <c:pt idx="0">
                  <c:v>上海发布</c:v>
                </c:pt>
                <c:pt idx="1">
                  <c:v>四川发布</c:v>
                </c:pt>
              </c:strCache>
            </c:strRef>
          </c:cat>
          <c:val>
            <c:numRef>
              <c:f>[省级政务新媒体榜单发布图表.xlsx]ppt图!$O$64:$O$65</c:f>
              <c:numCache>
                <c:formatCode>General</c:formatCode>
                <c:ptCount val="2"/>
                <c:pt idx="0">
                  <c:v>42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a972646-e9be-4a14-a4c7-eeb6dd7d48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1417.19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1229.62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1174.94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2024年10月，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6900545" y="115887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1417.19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9720000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85.83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101862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1229.62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9564000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1131.33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986.25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961.79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948.92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930.97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926.86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901.87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889.72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743.99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716.71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1417.19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9720000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995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100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96.48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85.83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101862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lang="zh-CN" sz="1600" dirty="0"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如“习近平总书记”“庆祝改革开放”等。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098550" y="2202180"/>
          <a:ext cx="4572000" cy="3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587490" y="2267268"/>
          <a:ext cx="4572000" cy="3330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97.67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下列上海话中，含有舒服、称心、愉快的意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2920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: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在上海话中，你知道“小月生”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2668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: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你知道在上海话中，早餐“四大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2549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【小调查：在上海话中，“二只苹果”中的“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2522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【小调查：在上海话中，“一顿生活”指的是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2376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: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在上海话中，你知道“小毛头”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2311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【小调查：在上海话中，“别过去”指的是什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2090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你知道在上海话中“照牌头”是什么意思吗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2082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: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在上海话中，你知道“看山色”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1958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4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方言就是回家的路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【小调查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: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你知道上海话中的“小转弯”是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1936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7470140" y="2900680"/>
          <a:ext cx="4140200" cy="3475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544808fe-61a9-4007-9729-5672e8099e2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544808fe-61a9-4007-9729-5672e8099e2f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e64d219f-0c5d-4980-9451-178e9004a70a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1843</Words>
  <Application>WPS 演示</Application>
  <PresentationFormat/>
  <Paragraphs>459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180</cp:revision>
  <dcterms:created xsi:type="dcterms:W3CDTF">2022-01-21T00:48:00Z</dcterms:created>
  <dcterms:modified xsi:type="dcterms:W3CDTF">2024-11-11T07:45:37Z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2052-12.1.0.18608</vt:lpwstr>
  </property>
</Properties>
</file>