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17</c:v>
                </c:pt>
                <c:pt idx="3">
                  <c:v>8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[部委微信草稿.xlsx]省级微博!$A$15:$A$20</c:f>
              <c:strCache>
                <c:ptCount val="6"/>
                <c:pt idx="0">
                  <c:v>北京发布</c:v>
                </c:pt>
                <c:pt idx="1">
                  <c:v>四川发布</c:v>
                </c:pt>
                <c:pt idx="2">
                  <c:v>山东发布</c:v>
                </c:pt>
                <c:pt idx="3">
                  <c:v>陕西发布</c:v>
                </c:pt>
                <c:pt idx="4">
                  <c:v>云南发布</c:v>
                </c:pt>
                <c:pt idx="5">
                  <c:v>山东发布</c:v>
                </c:pt>
              </c:strCache>
            </c:strRef>
          </c:cat>
          <c:val>
            <c:numRef>
              <c:f>[部委微信草稿.xlsx]省级微博!$B$15:$B$20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05555555555556"/>
          <c:y val="0.248909761824891"/>
          <c:w val="0.54875"/>
          <c:h val="0.6626970815162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[部委微信草稿.xlsx]省级微博!$A$29:$A$33</c:f>
              <c:strCache>
                <c:ptCount val="5"/>
                <c:pt idx="0">
                  <c:v>纪念中国人民解放军建军</c:v>
                </c:pt>
                <c:pt idx="1">
                  <c:v>广大人民群体</c:v>
                </c:pt>
                <c:pt idx="2">
                  <c:v>总书记</c:v>
                </c:pt>
                <c:pt idx="3">
                  <c:v>习近平重要讲话精神</c:v>
                </c:pt>
                <c:pt idx="4">
                  <c:v>市场和监督管理局</c:v>
                </c:pt>
              </c:strCache>
            </c:strRef>
          </c:cat>
          <c:val>
            <c:numRef>
              <c:f>[部委微信草稿.xlsx]省级微博!$B$29:$B$33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0416666666667"/>
          <c:y val="0.402717208990272"/>
          <c:w val="0.315833333333333"/>
          <c:h val="0.31449178128144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777569801902979"/>
          <c:y val="0.238312428734322"/>
          <c:w val="0.590859460302605"/>
          <c:h val="0.71987837324211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[部委微信草稿.xlsx]Sheet8!$A$14:$A$16</c:f>
              <c:strCache>
                <c:ptCount val="3"/>
                <c:pt idx="0">
                  <c:v>上海发布</c:v>
                </c:pt>
                <c:pt idx="1">
                  <c:v>四川发布</c:v>
                </c:pt>
                <c:pt idx="2">
                  <c:v>甘肃发布</c:v>
                </c:pt>
              </c:strCache>
            </c:strRef>
          </c:cat>
          <c:val>
            <c:numRef>
              <c:f>[部委微信草稿.xlsx]Sheet8!$B$14:$B$16</c:f>
              <c:numCache>
                <c:formatCode>General</c:formatCode>
                <c:ptCount val="3"/>
                <c:pt idx="0">
                  <c:v>18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1389.26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1181.77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1175.55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2024年6月，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935470" y="1337310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1389.26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9726000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904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97.79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77.21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78730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1181.77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6578000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1175.55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9201000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75.22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50.06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1012.21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5192000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54.39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15.5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991.27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33.99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962.66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2429000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933.09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46.63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932.18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914.81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852.6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9.56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840.66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30.7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806.51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11.58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758.04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753.49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56.76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14.59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湖南省政府门户网站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715.69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31.88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5.7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上海</a:t>
                      </a: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1389.26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9726000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904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97.79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77.21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78730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等，如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”、“纪念中国人民解放军建军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4" name="图表 3"/>
          <p:cNvGraphicFramePr/>
          <p:nvPr/>
        </p:nvGraphicFramePr>
        <p:xfrm>
          <a:off x="1090930" y="2428240"/>
          <a:ext cx="5153660" cy="362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900545" y="2267585"/>
          <a:ext cx="4572000" cy="3785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85.7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9.5%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甘肃发布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4.7%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#上海知多少#上海黄浦区有一条马路叫“黄陂南路”，你知道“陂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9175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#上海也有自己的转场了#！热播剧《玫瑰的故事》女主角#刘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6040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#上海知多少#你知道上海人常说的“巨富长”指的是什么吗？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3523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#方言就是回家的路#上海话中“掼派司”是什么意思？#讲讲上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2987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#方言就是回家的路##上海知多少#你知道上海话中“扣揢扣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2801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#上海知多少##讲讲上海话#你知道上海人说的“蓬嚓嚓”是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2271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#方言就是回家的路##上海知多少#你知道上海话中“吃两年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2049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#方言就是回家的路##上海知多少#你知道上海话中“阿潽阿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#方言就是回家的路##上海知多少#你知道上海话中“有花露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2002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#方言就是回家的路##上海知多少#在上海，草头圈子是一道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1947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191375" y="2623820"/>
          <a:ext cx="4070985" cy="3341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d2d0f6a5-b7b6-4410-bd27-3f9099a840ac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d2d0f6a5-b7b6-4410-bd27-3f9099a840ac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f47c2bfc-77a0-417d-b08c-e32051393a42}"/>
</p:tagLst>
</file>

<file path=ppt/tags/tag7.xml><?xml version="1.0" encoding="utf-8"?>
<p:tagLst xmlns:p="http://schemas.openxmlformats.org/presentationml/2006/main">
  <p:tag name="COMMONDATA" val="eyJoZGlkIjoiNjNkNDg2NTQxNzczMmU2NWY1YTFlMWIwYzIzZTVjMWUifQ=="/>
  <p:tag name="commondata" val="eyJoZGlkIjoiODE3NjZjOTZlYTUxZTZlOTU4MGQxZjIxMWUxNTBjOG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1883</Words>
  <Application>WPS 演示</Application>
  <PresentationFormat/>
  <Paragraphs>459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162</cp:revision>
  <dcterms:created xsi:type="dcterms:W3CDTF">2022-01-21T00:48:00Z</dcterms:created>
  <dcterms:modified xsi:type="dcterms:W3CDTF">2024-07-09T02:22:13Z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2022-02-01T08:34:34Z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2052-12.1.0.16929</vt:lpwstr>
  </property>
</Properties>
</file>