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2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37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solidFill>
                  <a:schemeClr val="accent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1</c:v>
                </c:pt>
                <c:pt idx="1">
                  <c:v>15</c:v>
                </c:pt>
                <c:pt idx="2">
                  <c:v>5</c:v>
                </c:pt>
                <c:pt idx="3">
                  <c:v>10</c:v>
                </c:pt>
                <c:pt idx="4">
                  <c:v>6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22094535890115"/>
                  <c:y val="0.080249220807425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5597065425802"/>
                  <c:y val="-0.11026711766635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[部委微信草稿.xlsx]部委微博!$A$161:$A$162</c:f>
              <c:strCache>
                <c:ptCount val="2"/>
                <c:pt idx="0">
                  <c:v>宁夏自治区</c:v>
                </c:pt>
                <c:pt idx="1">
                  <c:v>“两会”精神</c:v>
                </c:pt>
              </c:strCache>
            </c:strRef>
          </c:cat>
          <c:val>
            <c:numRef>
              <c:f>[部委微信草稿.xlsx]部委微博!$B$161:$B$162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solidFill>
                  <a:schemeClr val="accen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[部委微信草稿.xlsx]部委微博!$A$122:$A$124</c:f>
              <c:strCache>
                <c:ptCount val="3"/>
                <c:pt idx="0">
                  <c:v>生态环境部</c:v>
                </c:pt>
                <c:pt idx="1">
                  <c:v>工信微报</c:v>
                </c:pt>
                <c:pt idx="2">
                  <c:v>国家发展改革委</c:v>
                </c:pt>
              </c:strCache>
            </c:strRef>
          </c:cat>
          <c:val>
            <c:numRef>
              <c:f>[部委微信草稿.xlsx]部委微博!$B$122:$B$124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[部委微信草稿.xlsx]Sheet3!$A$72:$A$79</c:f>
              <c:strCache>
                <c:ptCount val="8"/>
                <c:pt idx="0">
                  <c:v>[新浪]国防部发布</c:v>
                </c:pt>
                <c:pt idx="1">
                  <c:v>[新浪]国资小新</c:v>
                </c:pt>
                <c:pt idx="2">
                  <c:v>[新浪]海关发布</c:v>
                </c:pt>
                <c:pt idx="3">
                  <c:v>[新浪]微言教育</c:v>
                </c:pt>
                <c:pt idx="4">
                  <c:v>[新浪]文旅之声</c:v>
                </c:pt>
                <c:pt idx="5">
                  <c:v>[新浪]应急管理部</c:v>
                </c:pt>
                <c:pt idx="6">
                  <c:v>[新浪]中国警方在线</c:v>
                </c:pt>
                <c:pt idx="7">
                  <c:v>[新浪]中国气象局</c:v>
                </c:pt>
              </c:strCache>
            </c:strRef>
          </c:cat>
          <c:val>
            <c:numRef>
              <c:f>[部委微信草稿.xlsx]Sheet3!$B$72:$B$79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5</c:v>
                </c:pt>
                <c:pt idx="5">
                  <c:v>2</c:v>
                </c:pt>
                <c:pt idx="6">
                  <c:v>77</c:v>
                </c:pt>
                <c:pt idx="7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1543.22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1426.8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1397.51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2024年3月，部委微博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平均原创率为94.87%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37个部委微博原创率高达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>
            <p:custDataLst>
              <p:tags r:id="rId12"/>
            </p:custDataLst>
          </p:nvPr>
        </p:nvGraphicFramePr>
        <p:xfrm>
          <a:off x="1198563" y="3867150"/>
          <a:ext cx="4441825" cy="239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>
            <p:custDataLst>
              <p:tags r:id="rId13"/>
            </p:custDataLst>
          </p:nvPr>
        </p:nvGraphicFramePr>
        <p:xfrm>
          <a:off x="6823710" y="1242060"/>
          <a:ext cx="474599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1543.22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32188000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1116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99.73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303453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1426.8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2320000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29310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1397.51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4793000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86.1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23042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1297.15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7029000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10311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1287.87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5940000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12988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1279.34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2890000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79.7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1225.34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1331000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67.58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31.84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23807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1206.56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1200000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26607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1125.4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8152000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76.8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1103.1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5943000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1084.43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8084000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1063.21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6994000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79.34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市说新语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1023.33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46.98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自然资源部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1013.49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2532000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29.55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1003.53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2634000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1543.22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32188000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1116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99.73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303453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698500" y="1337945"/>
            <a:ext cx="10899140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生态环境部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工信微报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国家发展改革委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宁夏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自治区”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““两会”精神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6" name="图表 5"/>
          <p:cNvGraphicFramePr/>
          <p:nvPr>
            <p:custDataLst>
              <p:tags r:id="rId7"/>
            </p:custDataLst>
          </p:nvPr>
        </p:nvGraphicFramePr>
        <p:xfrm>
          <a:off x="6704330" y="2759710"/>
          <a:ext cx="4768215" cy="3517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" name="图表 1"/>
          <p:cNvGraphicFramePr/>
          <p:nvPr>
            <p:custDataLst>
              <p:tags r:id="rId8"/>
            </p:custDataLst>
          </p:nvPr>
        </p:nvGraphicFramePr>
        <p:xfrm>
          <a:off x="698500" y="2759710"/>
          <a:ext cx="5516880" cy="3517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82.7%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#早上六点起床跟八点起床的区别#引热议，你一般几点起床？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34000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61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</a:t>
                      </a: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海关</a:t>
                      </a: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发布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【查获动漫卡片、挂件等1252件】2月26日，天津滨海机场海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22000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558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</a:t>
                      </a: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【#民警被女子刺伤伤口距心脏不到10公分#】近日，山东淄博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14000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355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[新浪]文旅之声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【#用追风者的方式打开中国#（一）】“乘长风破万里浪，中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11000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479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937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你们知道我说的是哪两个字吧，认识么？大声读出来！#看见不认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9129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294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#小时候被盗的QQ终于有救了#登上热搜小调查，现在你最常用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7429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[新浪]文旅之声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【#用追风者的方式打开中国#（二）】“乘长风破万里浪，中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6327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261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[新浪]国防部发布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【中国军队将派员参加“萨彦岭行军”雪地作战行军比赛】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4614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131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#搜血犬巴仟#，天才警犬，没有它闻不到的血迹第一次出警，五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4500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124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【你多久洗一次头？】话题#洗头后最忌讳搓头发##为什么洗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4247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>
            <p:custDataLst>
              <p:tags r:id="rId6"/>
            </p:custDataLst>
          </p:nvPr>
        </p:nvGraphicFramePr>
        <p:xfrm>
          <a:off x="7160895" y="2583815"/>
          <a:ext cx="4572000" cy="312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9d107e53-c8c5-4e9d-99c7-e08f4378ff6b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9d107e53-c8c5-4e9d-99c7-e08f4378ff6b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UNIT_TABLE_BEAUTIFY" val="smartTable{976a6319-e066-4f1c-9077-18bed48e2d97}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1987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125</cp:revision>
  <dcterms:created xsi:type="dcterms:W3CDTF">2022-01-21T00:48:00Z</dcterms:created>
  <dcterms:modified xsi:type="dcterms:W3CDTF">2024-04-07T01:14:58Z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2022-01-30T16:34:34Z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2052-12.1.0.16250</vt:lpwstr>
  </property>
</Properties>
</file>