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[部委微信草稿.xlsx]省级微博!$A$15:$A$17</c:f>
              <c:strCache>
                <c:ptCount val="3"/>
                <c:pt idx="0">
                  <c:v>山西省人民政府</c:v>
                </c:pt>
                <c:pt idx="1">
                  <c:v>福建发布</c:v>
                </c:pt>
                <c:pt idx="2">
                  <c:v>微博江苏</c:v>
                </c:pt>
              </c:strCache>
            </c:strRef>
          </c:cat>
          <c:val>
            <c:numRef>
              <c:f>[部委微信草稿.xlsx]省级微博!$B$15:$B$17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27777777777778"/>
          <c:y val="0.211435278336687"/>
          <c:w val="0.605138888888889"/>
          <c:h val="0.730549966465459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[部委微信草稿.xlsx]省级微博!$A$29:$A$31</c:f>
              <c:strCache>
                <c:ptCount val="3"/>
                <c:pt idx="0">
                  <c:v>新疆建设兵团</c:v>
                </c:pt>
                <c:pt idx="1">
                  <c:v>社会主文</c:v>
                </c:pt>
                <c:pt idx="2">
                  <c:v>全国人大第</c:v>
                </c:pt>
              </c:strCache>
            </c:strRef>
          </c:cat>
          <c:val>
            <c:numRef>
              <c:f>[部委微信草稿.xlsx]省级微博!$B$29:$B$31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4444444444444"/>
          <c:y val="0.458920187793427"/>
          <c:w val="0.248888888888889"/>
          <c:h val="0.14805499664654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>
        <c:manualLayout>
          <c:xMode val="edge"/>
          <c:yMode val="edge"/>
          <c:x val="0.169938650306748"/>
          <c:y val="0.021921812203142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675766871165644"/>
          <c:y val="0.164883075703528"/>
          <c:w val="0.894846625766871"/>
          <c:h val="0.753547364248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上海发布</c:v>
                </c:pt>
                <c:pt idx="1">
                  <c:v>四川发布</c:v>
                </c:pt>
                <c:pt idx="2">
                  <c:v>云南发布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47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1437.95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1265.10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1201.01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2024年9月，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00545" y="127063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1437.95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9722000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1034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86.17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114852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1265.1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1201.01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1146.75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1052.69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1043.02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958.44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912.85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900.6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864.08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853.5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787.09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764.16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1437.95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9722000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1034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86.17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114852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lang="zh-CN" sz="1600" dirty="0"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如“新疆建设兵团”、“社会主文”、“全国人大第”等。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1346200" y="2267585"/>
          <a:ext cx="4572000" cy="3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785610" y="2267585"/>
          <a:ext cx="4572000" cy="3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四川发布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#四川发布微直播#【直击发布会②|天府之国、熊猫家园.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#方言就是回家的路##上海知多少#【你知道，上海话中“落苏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3604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#方言就是回家的路#上海话中“毛估估”的意思是？#讲讲上海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3598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#方言就是回家的路#上海话中“拎得清”的意思是？#讲讲上海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3204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#方言就是回家的路#上海话中“中浪向”的意思是？#讲讲上海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#方言就是回家的路#上海话中“翻毛腔”的意思是？#讲讲上海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3086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#方言就是回家的路#上海话中“蟹壳黄”指的是什么？#讲讲上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2995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#方言就是回家的路#你知道上海话中“笃悠悠”什么意思吗？#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2869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#上海知多少##讲讲上海话#你知道上海话中的“一门心思”是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#方言就是回家的路#上海话中“顶真”的意思是？#讲讲上海话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2453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7332345" y="2722880"/>
          <a:ext cx="4140200" cy="3475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da62392a-1db9-4fe0-82b1-ebef8009e340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da62392a-1db9-4fe0-82b1-ebef8009e340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582b8f84-3657-4281-8bd4-48b8e97fc4e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178</cp:revision>
  <dcterms:created xsi:type="dcterms:W3CDTF">2022-01-21T00:48:00Z</dcterms:created>
  <dcterms:modified xsi:type="dcterms:W3CDTF">2024-10-10T03:31:27Z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2022-02-02T00:34:34Z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2052-12.1.0.17857</vt:lpwstr>
  </property>
</Properties>
</file>