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11</c:v>
                </c:pt>
                <c:pt idx="2">
                  <c:v>11</c:v>
                </c:pt>
                <c:pt idx="3">
                  <c:v>8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[部委微信草稿.xlsx]部委微博!$B$22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[部委微信草稿.xlsx]部委微博!$A$23:$A$27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[部委微信草稿.xlsx]部委微博!$B$23:$B$27</c:f>
              <c:numCache>
                <c:formatCode>General</c:formatCode>
                <c:ptCount val="5"/>
                <c:pt idx="0">
                  <c:v>12</c:v>
                </c:pt>
                <c:pt idx="1">
                  <c:v>6</c:v>
                </c:pt>
                <c:pt idx="2">
                  <c:v>4</c:v>
                </c:pt>
                <c:pt idx="3">
                  <c:v>13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[部委微信草稿.xlsx]部委微博!$A$92:$A$93</c:f>
              <c:strCache>
                <c:ptCount val="2"/>
                <c:pt idx="0">
                  <c:v>市说新语</c:v>
                </c:pt>
                <c:pt idx="1">
                  <c:v>锐科技</c:v>
                </c:pt>
              </c:strCache>
            </c:strRef>
          </c:cat>
          <c:val>
            <c:numRef>
              <c:f>[部委微信草稿.xlsx]部委微博!$B$92:$B$93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[部委微信草稿.xlsx]部委微博!$A$101:$A$105</c:f>
              <c:strCache>
                <c:ptCount val="5"/>
                <c:pt idx="0">
                  <c:v>贯彻</c:v>
                </c:pt>
                <c:pt idx="1">
                  <c:v>贯彻学习</c:v>
                </c:pt>
                <c:pt idx="2">
                  <c:v>习近平新时代中国特色社会主义</c:v>
                </c:pt>
                <c:pt idx="3">
                  <c:v>二十大</c:v>
                </c:pt>
                <c:pt idx="4">
                  <c:v>“放改服”改革</c:v>
                </c:pt>
              </c:strCache>
            </c:strRef>
          </c:cat>
          <c:val>
            <c:numRef>
              <c:f>[部委微信草稿.xlsx]部委微博!$B$101:$B$105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[部委微信草稿.xlsx]Sheet3!$C$91:$C$94</c:f>
              <c:strCache>
                <c:ptCount val="4"/>
                <c:pt idx="0">
                  <c:v>[新浪]国资小新</c:v>
                </c:pt>
                <c:pt idx="1">
                  <c:v>[新浪]微言教育</c:v>
                </c:pt>
                <c:pt idx="2">
                  <c:v>[新浪]应急管理部</c:v>
                </c:pt>
                <c:pt idx="3">
                  <c:v>[新浪]中国警方在线</c:v>
                </c:pt>
              </c:strCache>
            </c:strRef>
          </c:cat>
          <c:val>
            <c:numRef>
              <c:f>[部委微信草稿.xlsx]Sheet3!$D$91:$D$94</c:f>
              <c:numCache>
                <c:formatCode>General</c:formatCode>
                <c:ptCount val="4"/>
                <c:pt idx="0">
                  <c:v>12</c:v>
                </c:pt>
                <c:pt idx="1">
                  <c:v>1</c:v>
                </c:pt>
                <c:pt idx="2">
                  <c:v>40</c:v>
                </c:pt>
                <c:pt idx="3">
                  <c:v>39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至1500之间的微博数量较多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1559.98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1443.89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1362.05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2022年4月，部委微博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平均原创率为84.58%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；13个部委微博原创率在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至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12"/>
            </p:custDataLst>
          </p:nvPr>
        </p:nvGraphicFramePr>
        <p:xfrm>
          <a:off x="6863715" y="1228090"/>
          <a:ext cx="4594860" cy="2751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>
            <p:custDataLst>
              <p:tags r:id="rId13"/>
            </p:custDataLst>
          </p:nvPr>
        </p:nvGraphicFramePr>
        <p:xfrm>
          <a:off x="1198880" y="3665855"/>
          <a:ext cx="4482465" cy="2621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1559.98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32169000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99.01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366993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1443.89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2284000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207612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1362.05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5929000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30473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1342.14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4786000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20172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1249.93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6684000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1243.77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2673000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84.25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1082.81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8153000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中科院之声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1034.05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4510000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71.03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1021.6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1532000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1019.01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7012000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自然资源部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1005.53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2533000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45.45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1001.83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2619000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998.91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8066000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998.14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1326000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34.28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991.9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1084000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1559.98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32169000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99.01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366993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850900" y="1337945"/>
            <a:ext cx="107334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重要政治表述错误、口号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““放改服”改革”、“习近平新时代中国特色社会主义”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等表述不规范。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9" name="图表 8"/>
          <p:cNvGraphicFramePr/>
          <p:nvPr>
            <p:custDataLst>
              <p:tags r:id="rId6"/>
            </p:custDataLst>
          </p:nvPr>
        </p:nvGraphicFramePr>
        <p:xfrm>
          <a:off x="850900" y="2689225"/>
          <a:ext cx="5244465" cy="292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>
            <p:custDataLst>
              <p:tags r:id="rId7"/>
            </p:custDataLst>
          </p:nvPr>
        </p:nvGraphicFramePr>
        <p:xfrm>
          <a:off x="7012305" y="2689225"/>
          <a:ext cx="4572000" cy="308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43.40%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【#你同意将严重的网络暴力纳入公诉案件吗#】针对网络暴力，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83000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955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[新浪]应急管理部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【应急选择题丨#燃气泄漏四字诀#】燃气泄漏极易引发火灾甚至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41000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【#刘鑫不服二审判决申请再审#】13日，江歌母亲江秋莲发文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23000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1337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#当有人说去缅北挣大钱你会怎么做#6月1日，广东揭阳#被骗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19000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136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【#贩卖黄牛票是否违法#？】#华晨宇长沙退票#买不到票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16000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628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#高铁上情侣想换座我拒绝了#，你怎么看？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15000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104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[新浪]应急管理部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#应急发布#【应急管理部派工作组赴宁夏银川燃气爆炸事故现场指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13000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1421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【#小学旁边就是派出所安全感拉满#】#派出所在小学隔壁是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12000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225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#妈妈在单位被大声训斥#引热议那么问题来了，#在单位被上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11000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128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[新浪]应急管理部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#上海地震#【附近的应急避难场所你知道在哪吗】什么是地震应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8792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>
            <p:custDataLst>
              <p:tags r:id="rId6"/>
            </p:custDataLst>
          </p:nvPr>
        </p:nvGraphicFramePr>
        <p:xfrm>
          <a:off x="7435215" y="2842260"/>
          <a:ext cx="4340860" cy="2604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2c0a2c6a-b82d-49d1-9f9a-e1ae7d2d7d7d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2c0a2c6a-b82d-49d1-9f9a-e1ae7d2d7d7d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6cc03323-e612-4644-bf9e-be621bc0284a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2010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74</cp:revision>
  <dcterms:created xsi:type="dcterms:W3CDTF">2022-01-21T00:48:00Z</dcterms:created>
  <dcterms:modified xsi:type="dcterms:W3CDTF">2023-07-31T03:58:35Z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2022-01-26T00:34:34Z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2052-12.1.0.15066</vt:lpwstr>
  </property>
</Properties>
</file>