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c5915d-2d8b-4b37-8b67-f01400c71ed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15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[部委微信草稿.xlsx]省级微博!$A$15:$A$18</c:f>
              <c:strCache>
                <c:ptCount val="4"/>
                <c:pt idx="0">
                  <c:v>安徽省人民政府网</c:v>
                </c:pt>
                <c:pt idx="1">
                  <c:v>河南政府网</c:v>
                </c:pt>
                <c:pt idx="2">
                  <c:v>宁夏政务发布</c:v>
                </c:pt>
                <c:pt idx="3">
                  <c:v>上海发布</c:v>
                </c:pt>
              </c:strCache>
            </c:strRef>
          </c:cat>
          <c:val>
            <c:numRef>
              <c:f>[部委微信草稿.xlsx]省级微博!$B$15:$B$18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130edec-8f95-4f11-9be5-f31fe0d48369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5555555555556"/>
          <c:y val="0.217663421418637"/>
          <c:w val="0.619583333333333"/>
          <c:h val="0.68938340287436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[部委微信草稿.xlsx]省级微博!$A$29:$A$32</c:f>
              <c:strCache>
                <c:ptCount val="4"/>
                <c:pt idx="0">
                  <c:v>巩固拓展脱贫成果</c:v>
                </c:pt>
                <c:pt idx="1">
                  <c:v>人力资源与社会保障</c:v>
                </c:pt>
                <c:pt idx="2">
                  <c:v>总书记</c:v>
                </c:pt>
                <c:pt idx="3">
                  <c:v>总书记重要讲话精神</c:v>
                </c:pt>
              </c:strCache>
            </c:strRef>
          </c:cat>
          <c:val>
            <c:numRef>
              <c:f>[部委微信草稿.xlsx]省级微博!$B$29:$B$32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75"/>
          <c:y val="0.327615515376294"/>
          <c:w val="0.265833333333333"/>
          <c:h val="0.35373203523412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5d80e42-1a3a-40a1-b105-e46c9e3bea7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[部委微信草稿.xlsx]Sheet8!$A$14:$A$16</c:f>
              <c:strCache>
                <c:ptCount val="3"/>
                <c:pt idx="0">
                  <c:v>北京发布</c:v>
                </c:pt>
                <c:pt idx="1">
                  <c:v>吉林发布</c:v>
                </c:pt>
                <c:pt idx="2">
                  <c:v>上海发布</c:v>
                </c:pt>
              </c:strCache>
            </c:strRef>
          </c:cat>
          <c:val>
            <c:numRef>
              <c:f>[部委微信草稿.xlsx]Sheet8!$B$14:$B$16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1391.40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1354.99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1198.26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00545" y="127063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1391.4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9716000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95.79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78.11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84037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1354.99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9597000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122428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1198.26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1136.99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1110.06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1042.61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1000.62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959.05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937.46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932.88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902.92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888.66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877.51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842.85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724.08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1391.4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9716000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95.79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78.11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84037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总书记重要讲话精神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巩固拓展脱贫成果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人力资源与社会保障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/>
        </p:nvGraphicFramePr>
        <p:xfrm>
          <a:off x="993775" y="2267585"/>
          <a:ext cx="5101590" cy="4090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900545" y="2267585"/>
          <a:ext cx="4572000" cy="4109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2205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</a:t>
                      </a: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#这里是北京#超三千年的建城史，八百七十余载建都岁月，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105000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2330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【《您的声音》主题曲《答案》登上北京台春晚，影片定档2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9223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#最美上海全民一起拍#你知道#蛇全蛇美蛇年快乐的上海话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435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#2025北京两会##聚焦北京两会#【开年带您种草一部剧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3501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#魏大勋数字穿越秀千年摩崖#【#魏大勋数字穿越秀好有意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2697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#方言就是回家的路#【小调查：在上海话中，你知道下面哪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2121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#方言就是回家的路#【小调查：在上海话中，你知道“汗毛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#方言就是回家的路#【小调查：在上海话中，你知道“勿上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1753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#方言就是回家的路#【小调查：勒上海闲话里向，侬晓得“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1693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#方言就是回家的路#【小调查：在上海话中，你知道“灵清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1678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332345" y="2757805"/>
          <a:ext cx="4140200" cy="320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dee53230-8cc4-4dad-b12f-3112443f4bc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dee53230-8cc4-4dad-b12f-3112443f4bc4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fc14177d-26d4-4088-a700-c211f428ce49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192</cp:revision>
  <dcterms:created xsi:type="dcterms:W3CDTF">2022-01-21T00:48:00Z</dcterms:created>
  <dcterms:modified xsi:type="dcterms:W3CDTF">2025-02-07T09:11:37Z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2022-02-03T00:34:34Z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2052-12.1.0.19302</vt:lpwstr>
  </property>
</Properties>
</file>