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5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 当月部委政务微博文章原创率分布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rgbClr val="4472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[部委微信草稿.xlsx]部委微博!$A$43:$A$44</c:f>
              <c:strCache>
                <c:ptCount val="2"/>
                <c:pt idx="0" c:formatCode="0%">
                  <c:v>100%</c:v>
                </c:pt>
                <c:pt idx="1" c:formatCode="0%">
                  <c:v>50%以下</c:v>
                </c:pt>
              </c:strCache>
            </c:strRef>
          </c:cat>
          <c:val>
            <c:numRef>
              <c:f>[部委微信草稿.xlsx]部委微博!$B$43:$B$44</c:f>
              <c:numCache>
                <c:formatCode>General</c:formatCode>
                <c:ptCount val="2"/>
                <c:pt idx="0">
                  <c:v>35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ee03590-9491-4f1f-bff9-f93057ad0ed4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12</c:v>
                </c:pt>
                <c:pt idx="1">
                  <c:v>9</c:v>
                </c:pt>
                <c:pt idx="2">
                  <c:v>6</c:v>
                </c:pt>
                <c:pt idx="3">
                  <c:v>8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32357699661715"/>
          <c:y val="0.196456761971584"/>
          <c:w val="0.640829533754964"/>
          <c:h val="0.764251885634099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[部委微信草稿.xlsx]部委微博!$A$179:$A$181</c:f>
              <c:strCache>
                <c:ptCount val="3"/>
                <c:pt idx="0">
                  <c:v>台独</c:v>
                </c:pt>
                <c:pt idx="1">
                  <c:v>全国“两会”</c:v>
                </c:pt>
                <c:pt idx="2">
                  <c:v>全会有关精神</c:v>
                </c:pt>
              </c:strCache>
            </c:strRef>
          </c:cat>
          <c:val>
            <c:numRef>
              <c:f>[部委微信草稿.xlsx]部委微博!$B$179:$B$181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98389458272328"/>
          <c:y val="0.245519713261649"/>
          <c:w val="0.282088823816496"/>
          <c:h val="0.58243727598566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[部委微信草稿.xlsx]部委微博!$A$161:$A$162</c:f>
              <c:strCache>
                <c:ptCount val="2"/>
                <c:pt idx="0">
                  <c:v>中国警方在线</c:v>
                </c:pt>
                <c:pt idx="1">
                  <c:v> 国家发展改革委</c:v>
                </c:pt>
              </c:strCache>
            </c:strRef>
          </c:cat>
          <c:val>
            <c:numRef>
              <c:f>[部委微信草稿.xlsx]部委微博!$B$161:$B$162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3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[部委微信草稿.xlsx]Sheet3!$A$30:$A$36</c:f>
              <c:strCache>
                <c:ptCount val="7"/>
                <c:pt idx="0">
                  <c:v>司法部</c:v>
                </c:pt>
                <c:pt idx="1">
                  <c:v>中国交通</c:v>
                </c:pt>
                <c:pt idx="2">
                  <c:v>中国警方在线</c:v>
                </c:pt>
                <c:pt idx="3">
                  <c:v>国防部发布</c:v>
                </c:pt>
                <c:pt idx="4">
                  <c:v>应急管理部</c:v>
                </c:pt>
                <c:pt idx="5">
                  <c:v>海关发布</c:v>
                </c:pt>
                <c:pt idx="6">
                  <c:v>中国气象局</c:v>
                </c:pt>
              </c:strCache>
            </c:strRef>
          </c:cat>
          <c:val>
            <c:numRef>
              <c:f>[部委微信草稿.xlsx]Sheet3!$B$30:$B$36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司法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1462.55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1398.57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1358.79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2025年12月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平均原创率为90.11%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1198880" y="3665538"/>
          <a:ext cx="4239260" cy="254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司法部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1462.55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1558000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99.44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97.19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87.64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31281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1398.57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28995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1358.79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49792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1347.01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7490000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28624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1338.74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1303.31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1242.79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1195.72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1104.29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1094.34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1024.05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8306000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983.77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979.57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963.2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8158000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司法部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1462.55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1558000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99.44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97.19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87.64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31281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322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其中“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国家发展改革委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台独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两会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全会有关精神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7154545" y="2756535"/>
          <a:ext cx="4317365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941705" y="2756535"/>
          <a:ext cx="5550535" cy="362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司法部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中国交通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中国气象局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【《得闲谨制》的抗战西迁路上，这群气象人守护着什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731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#2025国家宪法日#今天是第十二个国家宪法日，加强宪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8854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#说说咱们交通人##扎墨公路背后的守护者#@李晨@沙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7297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【#2025大家说宪法#｜陈丽君：宪法守护中华优秀传统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7088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694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#2025大家说宪法#12月2日，听越剧演员、中国青年五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6233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#走农村公路看最美中国#【农路</a:t>
                      </a: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推</a:t>
                      </a: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介|湖北省宜昌市秭归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6050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501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#走农村公路看最美中国#【农路推介|湖北省宜昌市秭归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4041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男子外滩直播遭工作人员劝阻，直播间喊话“19000名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3142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【#2025大家说宪法#｜汪顺：宪法之光照亮我的赛场】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2468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#应急科普#【应急选择题】关于酒精，下列说法正确的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2047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52665" y="258318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735c6508-2907-4a67-9f54-79b6a92835d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735c6508-2907-4a67-9f54-79b6a92835d3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e570f681-7ba4-4149-8a13-f9e1bec5e622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270</cp:revision>
  <dcterms:created xsi:type="dcterms:W3CDTF">2022-01-21T00:48:00Z</dcterms:created>
  <dcterms:modified xsi:type="dcterms:W3CDTF">2026-01-12T02:58:28Z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2022-02-10T08:34:34Z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