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[部委微信草稿.xlsx]部委微信!$A$31:$A$35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[部委微信草稿.xlsx]部委微信!$B$31:$B$35</c:f>
              <c:numCache>
                <c:formatCode>General</c:formatCode>
                <c:ptCount val="5"/>
                <c:pt idx="0">
                  <c:v>5</c:v>
                </c:pt>
                <c:pt idx="1">
                  <c:v>19</c:v>
                </c:pt>
                <c:pt idx="2">
                  <c:v>16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>
        <c:manualLayout>
          <c:xMode val="edge"/>
          <c:yMode val="edge"/>
          <c:x val="0.172296601441813"/>
          <c:y val="0.041011619958988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570370087355651"/>
                  <c:y val="0.14489192185655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0903812100433"/>
                  <c:y val="0.017429938482570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997880174268125"/>
                  <c:y val="-0.13127811502422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943840653672"/>
                  <c:y val="0.1415491366720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[部委微信草稿.xlsx]部委微信!$A$18:$A$21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[部委微信草稿.xlsx]部委微信!$B$18:$B$21</c:f>
              <c:numCache>
                <c:formatCode>General</c:formatCode>
                <c:ptCount val="4"/>
                <c:pt idx="0">
                  <c:v>2</c:v>
                </c:pt>
                <c:pt idx="1">
                  <c:v>17</c:v>
                </c:pt>
                <c:pt idx="2">
                  <c:v>17</c:v>
                </c:pt>
                <c:pt idx="3">
                  <c:v>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21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[部委微信草稿.xlsx]部委微信!$A$128:$A$149</c:f>
              <c:strCache>
                <c:ptCount val="22"/>
                <c:pt idx="0">
                  <c:v>国防部发布</c:v>
                </c:pt>
                <c:pt idx="1">
                  <c:v>国家档案局</c:v>
                </c:pt>
                <c:pt idx="2">
                  <c:v>国家广播电视总局</c:v>
                </c:pt>
                <c:pt idx="3">
                  <c:v>国家矿山安全监察局</c:v>
                </c:pt>
                <c:pt idx="4">
                  <c:v>国家民委</c:v>
                </c:pt>
                <c:pt idx="5">
                  <c:v>国家认监委</c:v>
                </c:pt>
                <c:pt idx="6">
                  <c:v>国家税务总局</c:v>
                </c:pt>
                <c:pt idx="7">
                  <c:v>国家外汇管理局</c:v>
                </c:pt>
                <c:pt idx="8">
                  <c:v>国家文物局</c:v>
                </c:pt>
                <c:pt idx="9">
                  <c:v>国家信访局</c:v>
                </c:pt>
                <c:pt idx="10">
                  <c:v>国家移民管理局</c:v>
                </c:pt>
                <c:pt idx="11">
                  <c:v>国家邮政局</c:v>
                </c:pt>
                <c:pt idx="12">
                  <c:v>人力资源和社会保障部</c:v>
                </c:pt>
                <c:pt idx="13">
                  <c:v>锐科技</c:v>
                </c:pt>
                <c:pt idx="14">
                  <c:v>审计署</c:v>
                </c:pt>
                <c:pt idx="15">
                  <c:v>市说新语</c:v>
                </c:pt>
                <c:pt idx="16">
                  <c:v>司法部</c:v>
                </c:pt>
                <c:pt idx="17">
                  <c:v>微言教育</c:v>
                </c:pt>
                <c:pt idx="18">
                  <c:v>中国气象局</c:v>
                </c:pt>
                <c:pt idx="19">
                  <c:v>中国人民银行</c:v>
                </c:pt>
                <c:pt idx="20">
                  <c:v>中华人民共和国应急管理部</c:v>
                </c:pt>
                <c:pt idx="21">
                  <c:v>中科院之声</c:v>
                </c:pt>
              </c:strCache>
            </c:strRef>
          </c:cat>
          <c:val>
            <c:numRef>
              <c:f>[部委微信草稿.xlsx]部委微信!$B$128:$B$149</c:f>
              <c:numCache>
                <c:formatCode>General</c:formatCode>
                <c:ptCount val="22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00" b="1"/>
              <a:t>当月严重表述不规范典型错误</a:t>
            </a:r>
            <a:endParaRPr sz="1400" b="1"/>
          </a:p>
        </c:rich>
      </c:tx>
      <c:layout>
        <c:manualLayout>
          <c:xMode val="edge"/>
          <c:yMode val="edge"/>
          <c:x val="0.275292617916329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43198209400647"/>
          <c:y val="0.218662519440124"/>
          <c:w val="0.503730415319572"/>
          <c:h val="0.63001555209953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72496787007828"/>
                      <c:h val="0.057438551099611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[部委微信草稿.xlsx]部委微信!$A$165:$A$181</c:f>
              <c:strCache>
                <c:ptCount val="17"/>
                <c:pt idx="0">
                  <c:v>“两会”精神</c:v>
                </c:pt>
                <c:pt idx="1">
                  <c:v>“一带一路”战略</c:v>
                </c:pt>
                <c:pt idx="2">
                  <c:v>《党章》</c:v>
                </c:pt>
                <c:pt idx="3">
                  <c:v>《科技进步法》</c:v>
                </c:pt>
                <c:pt idx="4">
                  <c:v>不忘初心 牢记使命</c:v>
                </c:pt>
                <c:pt idx="5">
                  <c:v>代表大会</c:v>
                </c:pt>
                <c:pt idx="6">
                  <c:v>国家总体安全观</c:v>
                </c:pt>
                <c:pt idx="7">
                  <c:v>老年人权益保护法</c:v>
                </c:pt>
                <c:pt idx="8">
                  <c:v>内蒙古自治政府</c:v>
                </c:pt>
                <c:pt idx="9">
                  <c:v>黔西南布衣族苗族自治州</c:v>
                </c:pt>
                <c:pt idx="10">
                  <c:v>全国人大第</c:v>
                </c:pt>
                <c:pt idx="11">
                  <c:v>全国人大委员长</c:v>
                </c:pt>
                <c:pt idx="12">
                  <c:v>双随机 一公开</c:v>
                </c:pt>
                <c:pt idx="13">
                  <c:v>习近平重要讲话精神</c:v>
                </c:pt>
                <c:pt idx="14">
                  <c:v>习总书记</c:v>
                </c:pt>
                <c:pt idx="15">
                  <c:v>筑牢中华民族共同体意识</c:v>
                </c:pt>
                <c:pt idx="16">
                  <c:v>总书记</c:v>
                </c:pt>
              </c:strCache>
            </c:strRef>
          </c:cat>
          <c:val>
            <c:numRef>
              <c:f>[部委微信草稿.xlsx]部委微信!$B$165:$B$181</c:f>
              <c:numCache>
                <c:formatCode>General</c:formatCode>
                <c:ptCount val="1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7</c:v>
                </c:pt>
                <c:pt idx="14">
                  <c:v>16</c:v>
                </c:pt>
                <c:pt idx="15">
                  <c:v>1</c:v>
                </c:pt>
                <c:pt idx="16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6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7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8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566525739865705"/>
          <c:y val="0.0998444790046656"/>
          <c:w val="0.429743844814723"/>
          <c:h val="0.85909797822706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9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27234865387476"/>
          <c:y val="0.248213009292352"/>
          <c:w val="0.541573702216273"/>
          <c:h val="0.65064331665475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[部委微信草稿.xlsx]Sheet2!$E$21:$E$35</c:f>
              <c:strCache>
                <c:ptCount val="15"/>
                <c:pt idx="0">
                  <c:v>工信微报</c:v>
                </c:pt>
                <c:pt idx="1">
                  <c:v>国家税务总局</c:v>
                </c:pt>
                <c:pt idx="2">
                  <c:v>国家文物局</c:v>
                </c:pt>
                <c:pt idx="3">
                  <c:v>国家移民管理局</c:v>
                </c:pt>
                <c:pt idx="4">
                  <c:v>国资小新</c:v>
                </c:pt>
                <c:pt idx="5">
                  <c:v>海关发布</c:v>
                </c:pt>
                <c:pt idx="6">
                  <c:v>人力资源和社会保障部</c:v>
                </c:pt>
                <c:pt idx="7">
                  <c:v>生态环境部</c:v>
                </c:pt>
                <c:pt idx="8">
                  <c:v>司法部</c:v>
                </c:pt>
                <c:pt idx="9">
                  <c:v>微言教育</c:v>
                </c:pt>
                <c:pt idx="10">
                  <c:v>证监会发布</c:v>
                </c:pt>
                <c:pt idx="11">
                  <c:v>中国人民银行</c:v>
                </c:pt>
                <c:pt idx="12">
                  <c:v>中国水利</c:v>
                </c:pt>
                <c:pt idx="13">
                  <c:v>中华人民共和国应急管理部</c:v>
                </c:pt>
                <c:pt idx="14">
                  <c:v>自然资源部</c:v>
                </c:pt>
              </c:strCache>
            </c:strRef>
          </c:cat>
          <c:val>
            <c:numRef>
              <c:f>[部委微信草稿.xlsx]Sheet2!$F$21:$F$35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9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19</c:v>
                </c:pt>
                <c:pt idx="1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817492190986"/>
          <c:y val="0.167083631165118"/>
          <c:w val="0.346720214190094"/>
          <c:h val="0.8275553967119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 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1069.69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微言教育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963.12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959.03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4315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214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”和“中国气象局”分列第二、第三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664960" y="1280160"/>
          <a:ext cx="4728845" cy="2787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1307465" y="4067810"/>
          <a:ext cx="3789045" cy="2467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1069.69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798.08W+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14264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214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792.81W+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394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963.12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389.3W+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2172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298.3W+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959.03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331.75W+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7768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331.61W+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1370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935.67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95.74W+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1766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95.74W+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270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926.57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335.23W+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3077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324.8W+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885.08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233.3W+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4155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207.1W+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790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881.27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160.2W+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3325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159.03W+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675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876.37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150.13W+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4323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150.13W+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69549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生态环境部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870.85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203.73W+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3703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131.95W+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860.85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113.92W+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3442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112.41W+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528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833.88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93.54W+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5055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93.54W+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36424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220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832.5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127.51W+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2989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120.21W+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68061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828.62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97.11W+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1661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92.36W+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827.94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162.21W+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4695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126.31W+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自然资源部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804.47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103.39W+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5310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85.13W+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2042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1069.69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798.08W+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14264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214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792.81W+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394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052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国家移民管理局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人力资源和社会保障部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“习总书记”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““两会”精神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“习近平重要讲话精神”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“《科技进步法》”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664210" y="2553335"/>
          <a:ext cx="5426075" cy="408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421120" y="2553335"/>
          <a:ext cx="5106670" cy="408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20205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4315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4105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55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34.55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46300"/>
          <a:ext cx="6315075" cy="41484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44831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中华人民共和国农村集体经济组织法（全文）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2042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2.04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771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这一组防溺水动画，转给师生家长！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1370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1.37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人力资源和社会保障部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2024年继续统一调整企业和机关事业单位退休人员基本养老金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790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国家税务总局有关部门负责人答记者问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675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重磅！教育部“阳光高考”平台开通“阳光志愿”系统，免费帮考生报志愿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589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0.59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2024年6月20日贷款市场报价利率（LPR）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528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0.53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175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2024年国家统一法律职业资格考试公告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411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0.41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我的土地我的家丨第34个全国土地日公益宣传片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403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365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新修订的突发事件应对法11月1日起施行！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394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0.39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2024年国家统一法律职业资格考试将于6月14日起报名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359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0.36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41235" y="2440940"/>
          <a:ext cx="4269105" cy="3553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0020c3f9-c480-4a4f-8b74-8488281da556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0020c3f9-c480-4a4f-8b74-8488281da556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65e02f71-9f0f-463b-bc42-2cd0110d39ba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162</cp:revision>
  <dcterms:created xsi:type="dcterms:W3CDTF">2022-01-21T00:47:00Z</dcterms:created>
  <dcterms:modified xsi:type="dcterms:W3CDTF">2024-07-08T01:44:08Z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2022-02-01T08:34:34Z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2052-12.1.0.16729</vt:lpwstr>
  </property>
</Properties>
</file>