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PC\Desktop\@&#24037;&#20316;\&#27036;&#21333;ppt\&#27036;&#21333;ppt&#65288;11&#26376;&#20221;&#65289;\Excel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PC\Desktop\@&#24037;&#20316;\&#27036;&#21333;ppt\&#27036;&#21333;ppt&#65288;11&#26376;&#20221;&#65289;\Excel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PC\Desktop\@&#24037;&#20316;\&#27036;&#21333;ppt\&#27036;&#21333;ppt&#65288;11&#26376;&#20221;&#65289;\Excel\%5b&#30465;&#32423;&#24494;&#21338;%5d&#24494;&#21338;&#38169;&#21035;&#23383;&#30417;&#27979;&#25968;&#25454;(2022-11-01----2022-11-30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PC\Desktop\@&#24037;&#20316;\&#27036;&#21333;ppt\&#27036;&#21333;ppt&#65288;11&#26376;&#20221;&#65289;\Excel\%5b&#30465;&#32423;&#24494;&#21338;%5d&#24494;&#21338;&#38169;&#21035;&#23383;&#30417;&#27979;&#25968;&#25454;(2022-11-01----2022-11-30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PC\Desktop\@&#24037;&#20316;\&#27036;&#21333;ppt\&#27036;&#21333;ppt&#65288;11&#26376;&#20221;&#65289;\Excel\%5b&#30465;&#32423;&#24494;&#21338;%5d&#24494;&#21338;&#28909;&#28857;&#30417;&#27979;&#25968;&#25454;(2022-11-01----2022-11-30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[全表.xlsx]省微博!数据透视表3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省级政务微博综合影响力得分分布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[全表.xlsx]省微博!$O$1</c:f>
              <c:strCache>
                <c:ptCount val="1"/>
                <c:pt idx="0">
                  <c:v>汇总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[全表.xlsx]省微博!$N$2:$N$7</c:f>
              <c:strCache>
                <c:ptCount val="5"/>
                <c:pt idx="0">
                  <c:v>300以下</c:v>
                </c:pt>
                <c:pt idx="1">
                  <c:v>300-500</c:v>
                </c:pt>
                <c:pt idx="2">
                  <c:v>500-1000</c:v>
                </c:pt>
                <c:pt idx="3">
                  <c:v>1000-1300</c:v>
                </c:pt>
                <c:pt idx="4">
                  <c:v>1300以上</c:v>
                </c:pt>
              </c:strCache>
            </c:strRef>
          </c:cat>
          <c:val>
            <c:numRef>
              <c:f>[全表.xlsx]省微博!$O$2:$O$7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18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0"/>
        <c:axId val="662890653"/>
        <c:axId val="298630143"/>
      </c:barChart>
      <c:catAx>
        <c:axId val="662890653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8630143"/>
        <c:crosses val="autoZero"/>
        <c:auto val="1"/>
        <c:lblAlgn val="ctr"/>
        <c:lblOffset val="100"/>
        <c:noMultiLvlLbl val="0"/>
      </c:catAx>
      <c:valAx>
        <c:axId val="2986301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6289065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[全表.xlsx]省微博!数据透视表4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当月政务微博文章原创率分布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[全表.xlsx]省微博!$L$18</c:f>
              <c:strCache>
                <c:ptCount val="1"/>
                <c:pt idx="0">
                  <c:v>汇总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[全表.xlsx]省微博!$K$19:$K$24</c:f>
              <c:strCache>
                <c:ptCount val="5"/>
                <c:pt idx="0">
                  <c:v>50%以下</c:v>
                </c:pt>
                <c:pt idx="1">
                  <c:v>50%-90%</c:v>
                </c:pt>
                <c:pt idx="2">
                  <c:v>90%-95%</c:v>
                </c:pt>
                <c:pt idx="3">
                  <c:v>95%-100%</c:v>
                </c:pt>
                <c:pt idx="4">
                  <c:v>100%</c:v>
                </c:pt>
              </c:strCache>
            </c:strRef>
          </c:cat>
          <c:val>
            <c:numRef>
              <c:f>[全表.xlsx]省微博!$L$19:$L$24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各省微博严重表述不规范分布情况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161458333333333"/>
          <c:y val="0.052083333333333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'[(省级微博)微博错别字监测数据(2022-11-01----2022-11-30).xls]筛选分析-微博名称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'[(省级微博)微博错别字监测数据(2022-11-01----2022-11-30).xls]筛选分析-微博名称 (计数)'!$A$2:$A$3</c:f>
              <c:strCache>
                <c:ptCount val="2"/>
                <c:pt idx="0">
                  <c:v>四川发布</c:v>
                </c:pt>
                <c:pt idx="1">
                  <c:v>青海发布</c:v>
                </c:pt>
              </c:strCache>
            </c:strRef>
          </c:cat>
          <c:val>
            <c:numRef>
              <c:f>'[(省级微博)微博错别字监测数据(2022-11-01----2022-11-30).xls]筛选分析-微博名称 (计数)'!$B$2:$B$3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491468902"/>
        <c:axId val="223723657"/>
      </c:barChart>
      <c:catAx>
        <c:axId val="491468902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23723657"/>
        <c:crosses val="autoZero"/>
        <c:auto val="1"/>
        <c:lblAlgn val="ctr"/>
        <c:lblOffset val="100"/>
        <c:noMultiLvlLbl val="0"/>
      </c:catAx>
      <c:valAx>
        <c:axId val="22372365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9146890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'[(省级微博)微博错别字监测数据(2022-11-01----2022-11-30).xls]筛选分析-错别字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'[(省级微博)微博错别字监测数据(2022-11-01----2022-11-30).xls]筛选分析-错别字 (计数)'!$A$2:$A$3</c:f>
              <c:strCache>
                <c:ptCount val="2"/>
                <c:pt idx="0">
                  <c:v>党徽</c:v>
                </c:pt>
                <c:pt idx="1">
                  <c:v>阿坝藏族自治州</c:v>
                </c:pt>
              </c:strCache>
            </c:strRef>
          </c:cat>
          <c:val>
            <c:numRef>
              <c:f>'[(省级微博)微博错别字监测数据(2022-11-01----2022-11-30).xls]筛选分析-错别字 (计数)'!$B$2:$B$3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各省微博热门文章超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200+</a:t>
            </a: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分布情况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'[(省级微博)微博热点监测数据(2022-11-01----2022-11-30).xls]筛选分析-微博名称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'[(省级微博)微博热点监测数据(2022-11-01----2022-11-30).xls]筛选分析-微博名称 (计数)'!$A$2:$A$8</c:f>
              <c:strCache>
                <c:ptCount val="7"/>
                <c:pt idx="0">
                  <c:v>[新浪]上海发布</c:v>
                </c:pt>
                <c:pt idx="1">
                  <c:v>[新浪]北京发布</c:v>
                </c:pt>
                <c:pt idx="2">
                  <c:v>[新浪]云南发布</c:v>
                </c:pt>
                <c:pt idx="3">
                  <c:v>[新浪]广东发布</c:v>
                </c:pt>
                <c:pt idx="4">
                  <c:v>[新浪]四川发布</c:v>
                </c:pt>
                <c:pt idx="5">
                  <c:v>[新浪]河南政府网</c:v>
                </c:pt>
                <c:pt idx="6">
                  <c:v>[新浪]黑龙江发布</c:v>
                </c:pt>
              </c:strCache>
            </c:strRef>
          </c:cat>
          <c:val>
            <c:numRef>
              <c:f>'[(省级微博)微博热点监测数据(2022-11-01----2022-11-30).xls]筛选分析-微博名称 (计数)'!$B$2:$B$8</c:f>
              <c:numCache>
                <c:formatCode>General</c:formatCode>
                <c:ptCount val="7"/>
                <c:pt idx="0">
                  <c:v>27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weibo.com/2539961154/MgePAmlIW?from=page_1001062539961154_profile&amp;wvr=6&amp;mod=weibotime" TargetMode="External"/><Relationship Id="rId8" Type="http://schemas.openxmlformats.org/officeDocument/2006/relationships/hyperlink" Target="https://weibo.com/2539961154/MguvmBE07?from=page_1001062539961154_profile&amp;wvr=6&amp;mod=weibotime" TargetMode="External"/><Relationship Id="rId7" Type="http://schemas.openxmlformats.org/officeDocument/2006/relationships/hyperlink" Target="https://weibo.com/2418724427/MeXdVnJ0b?from=page_1001062418724427_profile&amp;wvr=6&amp;mod=weibotime" TargetMode="External"/><Relationship Id="rId6" Type="http://schemas.openxmlformats.org/officeDocument/2006/relationships/hyperlink" Target="https://weibo.com/2418724427/Mgnh63bL6?from=page_1001062418724427_profile&amp;wvr=6&amp;mod=weibotime" TargetMode="Externa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4" Type="http://schemas.openxmlformats.org/officeDocument/2006/relationships/slideLayout" Target="../slideLayouts/slideLayout1.xml"/><Relationship Id="rId13" Type="http://schemas.openxmlformats.org/officeDocument/2006/relationships/hyperlink" Target="https://weibo.com/2775872784/Mh57cslbO?from=page_1001062775872784_profile&amp;wvr=6&amp;mod=weibotime" TargetMode="External"/><Relationship Id="rId12" Type="http://schemas.openxmlformats.org/officeDocument/2006/relationships/hyperlink" Target="https://weibo.com/2539961154/Mglw1qgDV?from=page_1001062539961154_profile&amp;wvr=6&amp;mod=weibotime" TargetMode="External"/><Relationship Id="rId11" Type="http://schemas.openxmlformats.org/officeDocument/2006/relationships/hyperlink" Target="https://weibo.com/1662558237/MdMeI8q9k?from=page_1001061662558237_profile&amp;wvr=6&amp;mod=weibotime" TargetMode="External"/><Relationship Id="rId10" Type="http://schemas.openxmlformats.org/officeDocument/2006/relationships/hyperlink" Target="https://weibo.com/2539961154/MgebzqmF2?from=page_1001062539961154_profile&amp;wvr=6&amp;mod=weibotime" TargetMode="Externa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</p:grpSp>
      <p:pic>
        <p:nvPicPr>
          <p:cNvPr id="5" name="图片 4" descr="新浪微博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7200" y="1408430"/>
            <a:ext cx="359640" cy="32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1380.53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1371.39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1246.07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2022年11月，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平均原创率为91.89%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；7个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754495" y="12331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954723" y="3504565"/>
          <a:ext cx="46958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1380.53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9764438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96.89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85.15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24788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0" marB="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1371.39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8795891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20738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1246.07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6598774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1142.97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1534504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1121.97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5207118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1044.92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2424362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1013.78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2944588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954.17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213713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948.23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3353719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946.02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2686068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886.07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1982682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847.91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416217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800.75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340593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772.97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528952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湖北省政府门户网站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1626147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0.91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1380.53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9764438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579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99.48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96.89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85.15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24788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37945"/>
            <a:ext cx="10774045" cy="889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单位名称表述不规范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““党徽”、“阿坝藏族自治州”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720725" y="2565400"/>
          <a:ext cx="5002530" cy="282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752590" y="2565400"/>
          <a:ext cx="4719955" cy="282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新冠疫情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[新浪]北京发布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【北京朝阳：持续加强社会面防控措施，进一步降低社会流动，降低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1323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461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[新浪]北京发布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【#一图读懂北京优化疫情防控新举措#，极简版来了】北京严格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1238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【小调查：2022“上马”将于本周日开跑，你准备好了吗？】#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【我市进一步加强来沪返沪人员健康管理】#最新#为进一步加强来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762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2050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【小调查：今天你打算几点睡？】今天是二十四节气中的#小雪#，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738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[新浪]云南发布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#你怎么背十二生肖#11月3日，一女生发现自己背诵的十二生肖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631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【小调查：上海这些水果入选“全国名特优新农产品”，哪一个是你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[新浪]广东发布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【广州荔湾、越秀：11月28日部分街道开展核酸检测，这些人群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531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65365" y="27374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df38cc8-6dbe-4ba3-84dc-47e587cf7b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c5c675f-c4f5-4126-b743-cdb0d68c1ff7}"/>
</p:tagLst>
</file>

<file path=ppt/tags/tag6.xml><?xml version="1.0" encoding="utf-8"?>
<p:tagLst xmlns:p="http://schemas.openxmlformats.org/presentationml/2006/main">
  <p:tag name="COMMONDATA" val="eyJoZGlkIjoiZGY0OTg1Y2JiZWQzZDY3NGMyMzhjYmVjMWEzYzZjYmEifQ=="/>
  <p:tag name="KSO_WPP_MARK_KEY" val="cbb5b2ec-dd6a-4d4e-a449-2912317a117e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1893</Words>
  <Application>WPS 演示</Application>
  <PresentationFormat/>
  <Paragraphs>438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隶书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91</cp:revision>
  <dcterms:created xsi:type="dcterms:W3CDTF">2022-01-21T00:48:00Z</dcterms:created>
  <dcterms:modified xsi:type="dcterms:W3CDTF">2022-12-05T03:52:53Z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2052-11.1.0.12763</vt:lpwstr>
  </property>
</Properties>
</file>