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 当月部委政务微博文章原创率分布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15362072351046"/>
                  <c:y val="-0.07969735182849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86634102253936"/>
                  <c:y val="0.14076444338459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36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[部委微信草稿.xlsx]部委微博!$A$2:$A$6</c:f>
              <c:strCache>
                <c:ptCount val="5"/>
                <c:pt idx="0">
                  <c:v>1000-1500</c:v>
                </c:pt>
                <c:pt idx="1">
                  <c:v>800-1000</c:v>
                </c:pt>
                <c:pt idx="2">
                  <c:v>500-800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[部委微信草稿.xlsx]部委微博!$B$2:$B$6</c:f>
              <c:numCache>
                <c:formatCode>General</c:formatCode>
                <c:ptCount val="5"/>
                <c:pt idx="0">
                  <c:v>14</c:v>
                </c:pt>
                <c:pt idx="1">
                  <c:v>8</c:v>
                </c:pt>
                <c:pt idx="2">
                  <c:v>7</c:v>
                </c:pt>
                <c:pt idx="3">
                  <c:v>7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[部委微信草稿.xlsx]部委微博!$A$103:$A$107</c:f>
              <c:strCache>
                <c:ptCount val="5"/>
                <c:pt idx="0">
                  <c:v>海关发布</c:v>
                </c:pt>
                <c:pt idx="1">
                  <c:v>国防部发布</c:v>
                </c:pt>
                <c:pt idx="2">
                  <c:v>外交部</c:v>
                </c:pt>
                <c:pt idx="3">
                  <c:v>国家发展改革委</c:v>
                </c:pt>
                <c:pt idx="4">
                  <c:v>文旅之声</c:v>
                </c:pt>
              </c:strCache>
            </c:strRef>
          </c:cat>
          <c:val>
            <c:numRef>
              <c:f>[部委微信草稿.xlsx]部委微博!$B$103:$B$107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  <c:max val="4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  <c:min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294117647058824"/>
          <c:y val="0.196632169794773"/>
          <c:w val="0.563368983957219"/>
          <c:h val="0.739168566918085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[部委微信草稿.xlsx]部委微博!$A$120:$A$123</c:f>
              <c:strCache>
                <c:ptCount val="4"/>
                <c:pt idx="0">
                  <c:v>庆祝</c:v>
                </c:pt>
                <c:pt idx="1">
                  <c:v>新中国</c:v>
                </c:pt>
                <c:pt idx="2">
                  <c:v>习主席</c:v>
                </c:pt>
                <c:pt idx="3">
                  <c:v>习近平主席重要讲话精神</c:v>
                </c:pt>
              </c:strCache>
            </c:strRef>
          </c:cat>
          <c:val>
            <c:numRef>
              <c:f>[部委微信草稿.xlsx]部委微博!$B$120:$B$123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38549251270779"/>
          <c:y val="0.291179117911791"/>
          <c:w val="0.344964967715346"/>
          <c:h val="0.50607560756075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0eeaa8e-3753-4d09-9713-7f3a3188dcb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[部委微信草稿.xlsx]Sheet3!$A$30:$A$38</c:f>
              <c:strCache>
                <c:ptCount val="9"/>
                <c:pt idx="0">
                  <c:v>中国警方在线</c:v>
                </c:pt>
                <c:pt idx="1">
                  <c:v>外交部</c:v>
                </c:pt>
                <c:pt idx="2">
                  <c:v>文旅之声</c:v>
                </c:pt>
                <c:pt idx="3">
                  <c:v>国家移民管理局</c:v>
                </c:pt>
                <c:pt idx="4">
                  <c:v>国资小新</c:v>
                </c:pt>
                <c:pt idx="5">
                  <c:v>应急管理部</c:v>
                </c:pt>
                <c:pt idx="6">
                  <c:v>中国气象局</c:v>
                </c:pt>
                <c:pt idx="7">
                  <c:v>国防部发布</c:v>
                </c:pt>
                <c:pt idx="8">
                  <c:v>市说新语</c:v>
                </c:pt>
              </c:strCache>
            </c:strRef>
          </c:cat>
          <c:val>
            <c:numRef>
              <c:f>[部委微信草稿.xlsx]Sheet3!$B$30:$B$38</c:f>
              <c:numCache>
                <c:formatCode>General</c:formatCode>
                <c:ptCount val="9"/>
                <c:pt idx="0">
                  <c:v>32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35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1491.78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文旅之声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1405.95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1370.42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2025年9月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平均原创率为94.74%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1038860" y="3759518"/>
          <a:ext cx="4239260" cy="254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6524943" y="129127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中国警方在线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1491.78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32339000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473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99.37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375775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1405.95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76.25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23577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1370.42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1366.29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18140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1231.02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8195000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51606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1201.88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1176.54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1096.13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1085.11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1063.42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1059.69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7487000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国家移民管理局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1056.5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60.19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1054.41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8289000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1020.85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6948000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991.89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1491.78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32339000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473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99.37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375775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存在问题数最多（共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33.3%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庆祝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新中国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习主席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941705" y="2756535"/>
          <a:ext cx="5154295" cy="362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6722110" y="2756535"/>
          <a:ext cx="4749800" cy="362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66.6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【#水军业务竟是明码标价#】#央视起底网络水军的生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121000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1945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工作基础，反诈宣传就不基础！#全民反诈在行动#中国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48000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2933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安全感拉满的瞬间，笑容会传染！#特警之特#中国警方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41000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2402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8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【#关于对石平采取反制措施的决定#】（2025年9月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37000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4223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别怕！警察叔叔送你回家中国警方在线的微博视频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1117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民警：这部新法，专治各种不服！#阳光下的守护##解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747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“想哭就哭出来吧，不丢人”民警深夜暖心“陪聊”，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1058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ClrTx/>
                        <a:buSzTx/>
                        <a:buFontTx/>
                      </a:pP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【正直播|#实时追踪超强台风桦加沙#关注华南风雨影响】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9587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6971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ClrTx/>
                        <a:buSzTx/>
                        <a:buFontTx/>
                      </a:pP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幸好有你！女子深夜失联，异地朋友察觉异常报警，关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7556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904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ClrTx/>
                        <a:buSzTx/>
                        <a:buFontTx/>
                      </a:pP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身份证别乱发！民警教你几步加水印，防止信息被盗用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5905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674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407910" y="2582545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0ce75fc6-e9bd-4b2a-82fa-b2ab2863b558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0ce75fc6-e9bd-4b2a-82fa-b2ab2863b558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e1c06bba-0793-416f-ba69-b0e825339ff6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1914</Words>
  <Application>WPS 演示</Application>
  <PresentationFormat/>
  <Paragraphs>461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stella</cp:lastModifiedBy>
  <cp:revision>259</cp:revision>
  <dcterms:created xsi:type="dcterms:W3CDTF">2022-01-21T00:48:00Z</dcterms:created>
  <dcterms:modified xsi:type="dcterms:W3CDTF">2025-10-27T06:35:44Z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2022-02-09T00:34:34Z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2052-12.1.0.23125</vt:lpwstr>
  </property>
</Properties>
</file>