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37282615" name="陆月" initials="陆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7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Administrator\Desktop\12&#26376;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Administrator\Desktop\12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Administrator\Desktop\12&#26376;&#20840;&#3492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Administrator\Desktop\12&#26376;&#20840;&#3492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Administrator\Desktop\12&#26376;&#2084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[12月全表.xlsx]部委微信!$K$9:$K$13</c:f>
              <c:strCache>
                <c:ptCount val="5"/>
                <c:pt idx="0">
                  <c:v>1000以上</c:v>
                </c:pt>
                <c:pt idx="1">
                  <c:v>800-1000</c:v>
                </c:pt>
                <c:pt idx="2">
                  <c:v>600-800</c:v>
                </c:pt>
                <c:pt idx="3">
                  <c:v>400-600</c:v>
                </c:pt>
                <c:pt idx="4">
                  <c:v>400以下</c:v>
                </c:pt>
              </c:strCache>
            </c:strRef>
          </c:cat>
          <c:val>
            <c:numRef>
              <c:f>[12月全表.xlsx]部委微信!$L$9:$L$13</c:f>
              <c:numCache>
                <c:formatCode>General</c:formatCode>
                <c:ptCount val="5"/>
                <c:pt idx="0">
                  <c:v>3</c:v>
                </c:pt>
                <c:pt idx="1">
                  <c:v>16</c:v>
                </c:pt>
                <c:pt idx="2">
                  <c:v>18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95176752546435"/>
          <c:y val="0.210318439891385"/>
          <c:w val="0.446225284601558"/>
          <c:h val="0.73537398173290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455395353291023"/>
                  <c:y val="-0.1728659352421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29740088931266"/>
                  <c:y val="0.025277096783422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[12月全表.xlsx]部委微信!$K$25:$K$28</c:f>
              <c:strCache>
                <c:ptCount val="4"/>
                <c:pt idx="0">
                  <c:v>50以下</c:v>
                </c:pt>
                <c:pt idx="1">
                  <c:v>50-150</c:v>
                </c:pt>
                <c:pt idx="2">
                  <c:v>150-200</c:v>
                </c:pt>
                <c:pt idx="3">
                  <c:v>200以上</c:v>
                </c:pt>
              </c:strCache>
            </c:strRef>
          </c:cat>
          <c:val>
            <c:numRef>
              <c:f>[12月全表.xlsx]部委微信!$L$25:$L$28</c:f>
              <c:numCache>
                <c:formatCode>General</c:formatCode>
                <c:ptCount val="4"/>
                <c:pt idx="0">
                  <c:v>8</c:v>
                </c:pt>
                <c:pt idx="1">
                  <c:v>33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部委微信严重表述不规范分布情况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[12月全表.xlsx]部委微信错别字!$B$15:$B$23</c:f>
              <c:strCache>
                <c:ptCount val="9"/>
                <c:pt idx="0">
                  <c:v>国家档案局</c:v>
                </c:pt>
                <c:pt idx="1">
                  <c:v>国家广播电视总局</c:v>
                </c:pt>
                <c:pt idx="2">
                  <c:v>国家国际发展合作署</c:v>
                </c:pt>
                <c:pt idx="3">
                  <c:v>国家民委</c:v>
                </c:pt>
                <c:pt idx="4">
                  <c:v>国家移民管理局</c:v>
                </c:pt>
                <c:pt idx="5">
                  <c:v>交通运输部</c:v>
                </c:pt>
                <c:pt idx="6">
                  <c:v>人力资源和社会保障部</c:v>
                </c:pt>
                <c:pt idx="7">
                  <c:v>微言教育</c:v>
                </c:pt>
                <c:pt idx="8">
                  <c:v>中国民政</c:v>
                </c:pt>
              </c:strCache>
            </c:strRef>
          </c:cat>
          <c:val>
            <c:numRef>
              <c:f>[12月全表.xlsx]部委微信错别字!$C$15:$C$23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843599406"/>
        <c:axId val="798093674"/>
      </c:barChart>
      <c:catAx>
        <c:axId val="84359940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98093674"/>
        <c:crosses val="autoZero"/>
        <c:auto val="1"/>
        <c:lblAlgn val="ctr"/>
        <c:lblOffset val="100"/>
        <c:noMultiLvlLbl val="0"/>
      </c:catAx>
      <c:valAx>
        <c:axId val="79809367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359940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6b636d5-3b04-4309-9e0c-2bec0bd923d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当月严重表述不规范典型错误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[12月全表.xlsx]部委微信错别字!$F$14:$F$21</c:f>
              <c:strCache>
                <c:ptCount val="8"/>
                <c:pt idx="0">
                  <c:v>“双随机一公开”</c:v>
                </c:pt>
                <c:pt idx="1">
                  <c:v>“一带一路”战略</c:v>
                </c:pt>
                <c:pt idx="2">
                  <c:v>供给侧结构改革</c:v>
                </c:pt>
                <c:pt idx="3">
                  <c:v>广西自治区</c:v>
                </c:pt>
                <c:pt idx="4">
                  <c:v>两岸三地</c:v>
                </c:pt>
                <c:pt idx="5">
                  <c:v>全国人大第</c:v>
                </c:pt>
                <c:pt idx="6">
                  <c:v>习总书记</c:v>
                </c:pt>
                <c:pt idx="7">
                  <c:v>筑牢中华民族共同体意识</c:v>
                </c:pt>
              </c:strCache>
            </c:strRef>
          </c:cat>
          <c:val>
            <c:numRef>
              <c:f>[12月全表.xlsx]部委微信错别字!$G$14:$G$21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5278402327734"/>
          <c:y val="0.31911326378539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f3af8ce-291d-42e7-b36d-5b948712b08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部委微信10W+热门文章</a:t>
            </a:r>
            <a:r>
              <a:rPr lang="en-US" altLang="zh-CN"/>
              <a:t>top10</a:t>
            </a:r>
            <a:r>
              <a:t>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[12月全表.xlsx]部委微信热点文章!$O$4:$O$13</c:f>
              <c:strCache>
                <c:ptCount val="10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国资小新</c:v>
                </c:pt>
                <c:pt idx="3">
                  <c:v>人力资源和社会保障部</c:v>
                </c:pt>
                <c:pt idx="4">
                  <c:v>微言教育</c:v>
                </c:pt>
                <c:pt idx="5">
                  <c:v>中国人民银行</c:v>
                </c:pt>
                <c:pt idx="6">
                  <c:v>自然资源部</c:v>
                </c:pt>
                <c:pt idx="7">
                  <c:v>国家移民管理局</c:v>
                </c:pt>
                <c:pt idx="8">
                  <c:v>海关发布</c:v>
                </c:pt>
                <c:pt idx="9">
                  <c:v>财政部</c:v>
                </c:pt>
              </c:strCache>
            </c:strRef>
          </c:cat>
          <c:val>
            <c:numRef>
              <c:f>[12月全表.xlsx]部委微信热点文章!$P$4:$P$13</c:f>
              <c:numCache>
                <c:formatCode>General</c:formatCode>
                <c:ptCount val="10"/>
                <c:pt idx="0">
                  <c:v>38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8cc942b-f646-4728-b365-1a1828a75ba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1092.8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1042.01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1030.69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4427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工信微报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577965" y="1380490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1053465" y="3977005"/>
          <a:ext cx="4239260" cy="2572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1060.25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740.74W+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15144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733.97W+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1042.01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372.64W+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13178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288.42W+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3934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1030.69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19019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415.23W+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986.56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252.04W+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252.04W+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5722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957.81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201.91W+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198.66W+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948.45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360.13W+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354.49W+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937.4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313.02W+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281.37W+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932.12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191.24W+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189.93W+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922.13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79.4W+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894.13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132.92W+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132.92W+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876.57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154.75W+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149.34W+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869.52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7903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183.29W+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867.97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3755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143.75W+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851.32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117.86W+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自然资源部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848.43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150.84W+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129.47W+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1092.8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857.21W+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14549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195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849.54W+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474</a:t>
                      </a:r>
                      <a:endParaRPr lang="zh-CN" sz="1130" b="1" i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，其中每个部委微信均存在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均占比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11.1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供给侧结构性改革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广西壮族自治区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800735" y="2628900"/>
          <a:ext cx="5485765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671310" y="2629535"/>
          <a:ext cx="4801235" cy="340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4427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5304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事关生命安全！中小学交通安全十问来了！转给师生家长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中华人民共和国增值税法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》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全文发布！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日起施行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5169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5.17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年度央企十大国之重器，等您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pick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3934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年度央企十大超级工程，邀您投票！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2195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2.19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年度央企十大暖镜头，等你加温！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1867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1.87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我家亚冬，冰雪聪明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1778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财政部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中华人民共和国增值税法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1736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国家再次提高部分退役军人和其他优抚对象抚恤补助标准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中国人民银行定于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日起陆续发行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年贺岁纪念币和纪念钞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1688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1.69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扩散周知！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年度申报纳税期限明确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1598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136765" y="2440940"/>
          <a:ext cx="4688840" cy="3623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bbc32507-452c-48b2-a2f4-19cc0cb4ff9b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bbc32507-452c-48b2-a2f4-19cc0cb4ff9b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9004d55c-b03d-49d3-ab49-0097ccc84d60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201</cp:revision>
  <dcterms:created xsi:type="dcterms:W3CDTF">2022-01-21T00:47:00Z</dcterms:created>
  <dcterms:modified xsi:type="dcterms:W3CDTF">2025-01-09T02:14:12Z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2052-12.1.0.19302</vt:lpwstr>
  </property>
</Properties>
</file>