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15362072351046"/>
                  <c:y val="-0.07969735182849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86634102253936"/>
                  <c:y val="0.1407644433845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[部委微信草稿.xlsx]部委微博!$A$1:$A$6</c:f>
              <c:strCache>
                <c:ptCount val="6"/>
                <c:pt idx="0">
                  <c:v>1500以上</c:v>
                </c:pt>
                <c:pt idx="1">
                  <c:v>1000-1500</c:v>
                </c:pt>
                <c:pt idx="2">
                  <c:v>800-1000</c:v>
                </c:pt>
                <c:pt idx="3">
                  <c:v>500-800</c:v>
                </c:pt>
                <c:pt idx="4">
                  <c:v>100-500</c:v>
                </c:pt>
                <c:pt idx="5">
                  <c:v>100以下</c:v>
                </c:pt>
              </c:strCache>
            </c:strRef>
          </c:cat>
          <c:val>
            <c:numRef>
              <c:f>[部委微信草稿.xlsx]部委微博!$B$1:$B$6</c:f>
              <c:numCache>
                <c:formatCode>General</c:formatCode>
                <c:ptCount val="6"/>
                <c:pt idx="0">
                  <c:v>2</c:v>
                </c:pt>
                <c:pt idx="1">
                  <c:v>11</c:v>
                </c:pt>
                <c:pt idx="2">
                  <c:v>9</c:v>
                </c:pt>
                <c:pt idx="3">
                  <c:v>7</c:v>
                </c:pt>
                <c:pt idx="4">
                  <c:v>7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[部委微信草稿.xlsx]部委微博!$A$161:$A$162</c:f>
              <c:strCache>
                <c:ptCount val="2"/>
                <c:pt idx="0">
                  <c:v>海关发布</c:v>
                </c:pt>
                <c:pt idx="1">
                  <c:v>国防部发布</c:v>
                </c:pt>
              </c:strCache>
            </c:strRef>
          </c:cat>
          <c:val>
            <c:numRef>
              <c:f>[部委微信草稿.xlsx]部委微博!$B$161:$B$162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1.2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00082225572153"/>
          <c:y val="0.195930538502017"/>
          <c:w val="0.581745922982047"/>
          <c:h val="0.74460620943694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[部委微信草稿.xlsx]部委微博!$A$179:$A$180</c:f>
              <c:strCache>
                <c:ptCount val="2"/>
                <c:pt idx="0">
                  <c:v>中华人民共和国动植物检疫法</c:v>
                </c:pt>
                <c:pt idx="1">
                  <c:v>习主席</c:v>
                </c:pt>
              </c:strCache>
            </c:strRef>
          </c:cat>
          <c:val>
            <c:numRef>
              <c:f>[部委微信草稿.xlsx]部委微博!$B$179:$B$180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98369192818967"/>
          <c:y val="0.325732327661814"/>
          <c:w val="0.282033712484583"/>
          <c:h val="0.401508507279425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[部委微信草稿.xlsx]Sheet3!$A$30:$A$37</c:f>
              <c:strCache>
                <c:ptCount val="8"/>
                <c:pt idx="0">
                  <c:v>国资小新</c:v>
                </c:pt>
                <c:pt idx="1">
                  <c:v>生态环境部</c:v>
                </c:pt>
                <c:pt idx="2">
                  <c:v>司法部</c:v>
                </c:pt>
                <c:pt idx="3">
                  <c:v>外交部</c:v>
                </c:pt>
                <c:pt idx="4">
                  <c:v>文旅之声</c:v>
                </c:pt>
                <c:pt idx="5">
                  <c:v>应急管理部</c:v>
                </c:pt>
                <c:pt idx="6">
                  <c:v>中国警方在线</c:v>
                </c:pt>
                <c:pt idx="7">
                  <c:v>中国气象局</c:v>
                </c:pt>
              </c:strCache>
            </c:strRef>
          </c:cat>
          <c:val>
            <c:numRef>
              <c:f>[部委微信草稿.xlsx]Sheet3!$B$30:$B$37</c:f>
              <c:numCache>
                <c:formatCode>General</c:formatCode>
                <c:ptCount val="8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12</c:v>
                </c:pt>
                <c:pt idx="7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生态环境部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1656.76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1523.74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1385.74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2025年11月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038860" y="375951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608763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生态环境部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1656.76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2905000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232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99.57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86.64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731019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1523.74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中国警方在线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1385.74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32339000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90007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1349.72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2371000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1310.81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56513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1288.81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1247.83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11182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1103.95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1089.6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1089.49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1077.51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1063.38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1031.58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970.87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8302000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958.17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生态环境部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1656.76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2905000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232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99.57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86.64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731019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国防部发布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各自存在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处错误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中华人民共和国动植物检疫法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习主席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2" name="图表 1"/>
          <p:cNvGraphicFramePr/>
          <p:nvPr/>
        </p:nvGraphicFramePr>
        <p:xfrm>
          <a:off x="941705" y="2756535"/>
          <a:ext cx="5153660" cy="362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6838950" y="2756535"/>
          <a:ext cx="4633595" cy="362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37.5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回顾刚刚落幕的《联合国气候变化框架公约》第三十次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311000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【#美丽中国我是行动者#】在联合国气候变化大会上，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235000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【@UNIQ-王一博：为全球气候治理贡献不可或缺的青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8078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中国气象局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#cop30呼吁合作应对气候危机#【#丁禹兮出席联合国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39000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3112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#第十八届文华奖获奖名单#文华单项奖获奖名单新鲜出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34000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4031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中国气象局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#丁禹兮在联合国气候变化大会#【转发！和丁禹兮一起，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2832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【#美丽观察#|出发！@卡布叻_周深带你回乡见证美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1669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生态环境特邀观察员@卡布叻_周深唱响十五运会开幕式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23000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1819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刻在DNA里的使命中国警方在线的微博视频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515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文旅之声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#第十八届文华奖获奖名单#文华剧目奖获奖名单新鲜出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437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352665" y="258254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cc95f641-e10a-4bab-b129-f8dbf1b783d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cc95f641-e10a-4bab-b129-f8dbf1b783d3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ab7ea9d0-3896-4f1b-b0e2-70a0d73ad482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1919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266</cp:revision>
  <dcterms:created xsi:type="dcterms:W3CDTF">2022-01-21T00:48:00Z</dcterms:created>
  <dcterms:modified xsi:type="dcterms:W3CDTF">2025-12-04T05:28:42Z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2022-02-09T16:34:34Z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2052-12.1.0.23542</vt:lpwstr>
  </property>
</Properties>
</file>