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[部委微信草稿.xlsx]省级微博!$A$74:$A$78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[部委微信草稿.xlsx]省级微博!$B$74:$B$78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19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[部委微信草稿.xlsx]省级微博!$B$82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[部委微信草稿.xlsx]省级微博!$A$83:$A$87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 c:formatCode="0%">
                  <c:v>50%以下</c:v>
                </c:pt>
              </c:strCache>
            </c:strRef>
          </c:cat>
          <c:val>
            <c:numRef>
              <c:f>[部委微信草稿.xlsx]省级微博!$B$83:$B$87</c:f>
              <c:numCache>
                <c:formatCode>General</c:formatCode>
                <c:ptCount val="5"/>
                <c:pt idx="0">
                  <c:v>16</c:v>
                </c:pt>
                <c:pt idx="1">
                  <c:v>10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[部委微信草稿.xlsx]省级微博!$A$15:$A$18</c:f>
              <c:strCache>
                <c:ptCount val="4"/>
                <c:pt idx="0">
                  <c:v>四川发布</c:v>
                </c:pt>
                <c:pt idx="1">
                  <c:v>安徽省人民政府网</c:v>
                </c:pt>
                <c:pt idx="2">
                  <c:v>微博江苏</c:v>
                </c:pt>
                <c:pt idx="3">
                  <c:v>吉林发布</c:v>
                </c:pt>
              </c:strCache>
            </c:strRef>
          </c:cat>
          <c:val>
            <c:numRef>
              <c:f>[部委微信草稿.xlsx]省级微博!$B$15:$B$18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[部委微信草稿.xlsx]省级微博!$A$31:$A$33</c:f>
              <c:strCache>
                <c:ptCount val="3"/>
                <c:pt idx="0">
                  <c:v>习近平总书记有关重要讲话</c:v>
                </c:pt>
                <c:pt idx="1">
                  <c:v>十九大</c:v>
                </c:pt>
                <c:pt idx="2">
                  <c:v>总书记重要讲话精神</c:v>
                </c:pt>
              </c:strCache>
            </c:strRef>
          </c:cat>
          <c:val>
            <c:numRef>
              <c:f>[部委微信草稿.xlsx]省级微博!$B$31:$B$33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[部委微信草稿.xlsx]Sheet8!$A$58:$A$59</c:f>
              <c:strCache>
                <c:ptCount val="2"/>
                <c:pt idx="0">
                  <c:v>[新浪]北京发布</c:v>
                </c:pt>
                <c:pt idx="1">
                  <c:v>[新浪]上海发布</c:v>
                </c:pt>
              </c:strCache>
            </c:strRef>
          </c:cat>
          <c:val>
            <c:numRef>
              <c:f>[部委微信草稿.xlsx]Sheet8!$B$58:$B$59</c:f>
              <c:numCache>
                <c:formatCode>General</c:formatCode>
                <c:ptCount val="2"/>
                <c:pt idx="0">
                  <c:v>1</c:v>
                </c:pt>
                <c:pt idx="1">
                  <c:v>32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7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7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1377.08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四川发布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1219.71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1219.19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2023年7月，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平均原创率为93.86%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16个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；10个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微博原创率在95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%至100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6" name="图表 5"/>
          <p:cNvGraphicFramePr/>
          <p:nvPr>
            <p:custDataLst>
              <p:tags r:id="rId12"/>
            </p:custDataLst>
          </p:nvPr>
        </p:nvGraphicFramePr>
        <p:xfrm>
          <a:off x="6900545" y="121793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>
            <p:custDataLst>
              <p:tags r:id="rId13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1377.08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9752000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772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96.63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96.11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79.15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114872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1219.71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89.76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64.72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1219.19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6591000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98.78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87.23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53.26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1028.49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2699000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23.9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17.19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981.55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1551000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47.84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24.54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975.1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3358000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47.8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35.71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974.26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2432000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62.6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35.2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964.2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88.85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22.65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919.85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5202000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49.74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12.69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1732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895.77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2058000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45.36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35.74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848.01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12.75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845.69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2945000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75.48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12.26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福建发布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815.87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47.62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38.1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790.56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81.99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45.98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777.94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99.72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3.68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</a:t>
                      </a: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1377.08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9752000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772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96.63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96.11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79.15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114872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337945"/>
            <a:ext cx="10478770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个省级微博存在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处严重表述不规范问题</a:t>
            </a:r>
            <a:r>
              <a:rPr sz="1600" spc="0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等，如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十九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大”、“总书记重要讲话精神”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4" name="图表 3"/>
          <p:cNvGraphicFramePr/>
          <p:nvPr>
            <p:custDataLst>
              <p:tags r:id="rId6"/>
            </p:custDataLst>
          </p:nvPr>
        </p:nvGraphicFramePr>
        <p:xfrm>
          <a:off x="993775" y="2537460"/>
          <a:ext cx="5102860" cy="334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>
            <p:custDataLst>
              <p:tags r:id="rId7"/>
            </p:custDataLst>
          </p:nvPr>
        </p:nvGraphicFramePr>
        <p:xfrm>
          <a:off x="6900545" y="2537460"/>
          <a:ext cx="4572000" cy="3348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014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分别为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93315"/>
          <a:ext cx="6315075" cy="3865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【小调查：#晚上睡觉你空调会开多久#】#空调使用3到5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5175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37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#上海知多少#你知道上海话中“珍珠米（’zezymi）”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5139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#上海知多少#你知道上海话中“闹猛（aomag）”是什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3846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#上海知多少#你知道上海话中“隔手”是什么意思吗？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3746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26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#上海知多少#你知道#上海话#中“过饭（gufhe）”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3544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#上海知多少#你知道以下上海话中哪个词语中“大”的读音与其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2907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#上海知多少#你知道上海话中“翻行头（’fehhag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2725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#上海知多少#你知道以下词语中的“家”，哪个在上海话中的读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2515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31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【小调查：#新买的衣服你会洗洗再穿吗#？】#新买的衣服一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2425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#上海知多少#你知道中国第一个《共产党宣言》的全译本是由谁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2417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>
            <p:custDataLst>
              <p:tags r:id="rId6"/>
            </p:custDataLst>
          </p:nvPr>
        </p:nvGraphicFramePr>
        <p:xfrm>
          <a:off x="7303135" y="2803525"/>
          <a:ext cx="4224655" cy="3186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6a383504-c273-4659-8841-ff4779183a5a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6a383504-c273-4659-8841-ff4779183a5a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79b478b2-e305-452c-9f96-512928f9edfb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1944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95</cp:revision>
  <dcterms:created xsi:type="dcterms:W3CDTF">2022-01-21T00:48:00Z</dcterms:created>
  <dcterms:modified xsi:type="dcterms:W3CDTF">2023-08-04T06:22:53Z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2022-01-27T08:34:34Z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2052-12.1.0.15066</vt:lpwstr>
  </property>
</Properties>
</file>