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14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13</c:v>
                </c:pt>
                <c:pt idx="1">
                  <c:v>13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[部委微信草稿.xlsx]省级微信!$A$73:$A$87</c:f>
              <c:strCache>
                <c:ptCount val="15"/>
                <c:pt idx="0">
                  <c:v>北京发布</c:v>
                </c:pt>
                <c:pt idx="1">
                  <c:v>甘肃政务</c:v>
                </c:pt>
                <c:pt idx="2">
                  <c:v>广东省人民政府门户网站</c:v>
                </c:pt>
                <c:pt idx="3">
                  <c:v>贵州省人民政府网</c:v>
                </c:pt>
                <c:pt idx="4">
                  <c:v>湖南省人民政府网</c:v>
                </c:pt>
                <c:pt idx="5">
                  <c:v>内蒙古自治区人民政府发布</c:v>
                </c:pt>
                <c:pt idx="6">
                  <c:v>宁夏政府网</c:v>
                </c:pt>
                <c:pt idx="7">
                  <c:v>青海政务</c:v>
                </c:pt>
                <c:pt idx="8">
                  <c:v>山东政府网</c:v>
                </c:pt>
                <c:pt idx="9">
                  <c:v>陕西发布</c:v>
                </c:pt>
                <c:pt idx="10">
                  <c:v>上海发布</c:v>
                </c:pt>
                <c:pt idx="11">
                  <c:v>四川发布</c:v>
                </c:pt>
                <c:pt idx="12">
                  <c:v>新疆政府网</c:v>
                </c:pt>
                <c:pt idx="13">
                  <c:v>云南省人民政府网</c:v>
                </c:pt>
                <c:pt idx="14">
                  <c:v>浙江发布</c:v>
                </c:pt>
              </c:strCache>
            </c:strRef>
          </c:cat>
          <c:val>
            <c:numRef>
              <c:f>[部委微信草稿.xlsx]省级微信!$B$73:$B$87</c:f>
              <c:numCache>
                <c:formatCode>General</c:formatCode>
                <c:ptCount val="15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5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lang="en-US" altLang="zh-CN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5844930417495"/>
          <c:y val="0.225928597187162"/>
          <c:w val="0.523392975480451"/>
          <c:h val="0.712044716913091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[部委微信草稿.xlsx]省级微信!$A$97:$A$108</c:f>
              <c:strCache>
                <c:ptCount val="12"/>
                <c:pt idx="0">
                  <c:v>“两会”精神</c:v>
                </c:pt>
                <c:pt idx="1">
                  <c:v>《中国共产党党章》</c:v>
                </c:pt>
                <c:pt idx="2">
                  <c:v>党的十九大及十九届历次全会精神</c:v>
                </c:pt>
                <c:pt idx="3">
                  <c:v>巩固拓展脱贫成果</c:v>
                </c:pt>
                <c:pt idx="4">
                  <c:v>广大人民群体</c:v>
                </c:pt>
                <c:pt idx="5">
                  <c:v>区十次党代会</c:v>
                </c:pt>
                <c:pt idx="6">
                  <c:v>全面落实从严治党</c:v>
                </c:pt>
                <c:pt idx="7">
                  <c:v>人大副主任</c:v>
                </c:pt>
                <c:pt idx="8">
                  <c:v>习近平重要讲话精神</c:v>
                </c:pt>
                <c:pt idx="9">
                  <c:v>习总书记</c:v>
                </c:pt>
                <c:pt idx="10">
                  <c:v>总书记</c:v>
                </c:pt>
                <c:pt idx="11">
                  <c:v>总书记重要讲话精神</c:v>
                </c:pt>
              </c:strCache>
            </c:strRef>
          </c:cat>
          <c:val>
            <c:numRef>
              <c:f>[部委微信草稿.xlsx]省级微信!$B$97:$B$108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5</c:v>
                </c:pt>
                <c:pt idx="9">
                  <c:v>11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973492379059"/>
          <c:y val="0.192210602235846"/>
          <c:w val="0.396288933068257"/>
          <c:h val="0.71150378651280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[部委微信草稿.xlsx]Sheet5!$B$15:$B$19</c:f>
              <c:strCache>
                <c:ptCount val="5"/>
                <c:pt idx="0">
                  <c:v>北京发布</c:v>
                </c:pt>
                <c:pt idx="1">
                  <c:v>湖南省人民政府网</c:v>
                </c:pt>
                <c:pt idx="2">
                  <c:v>江西省人民政府</c:v>
                </c:pt>
                <c:pt idx="3">
                  <c:v>上海发布</c:v>
                </c:pt>
                <c:pt idx="4">
                  <c:v>浙江发布</c:v>
                </c:pt>
              </c:strCache>
            </c:strRef>
          </c:cat>
          <c:val>
            <c:numRef>
              <c:f>[部委微信草稿.xlsx]Sheet5!$C$15:$C$19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3</c:v>
                </c:pt>
                <c:pt idx="3">
                  <c:v>84</c:v>
                </c:pt>
                <c:pt idx="4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284294384"/>
        <c:axId val="403793544"/>
      </c:barChart>
      <c:catAx>
        <c:axId val="2842943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03793544"/>
        <c:crosses val="autoZero"/>
        <c:auto val="1"/>
        <c:lblAlgn val="ctr"/>
        <c:lblOffset val="100"/>
        <c:noMultiLvlLbl val="0"/>
      </c:catAx>
      <c:valAx>
        <c:axId val="40379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42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1161.52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971.3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928.65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5812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467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393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796925" y="37363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1161.52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1817.71W+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24208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467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1210.86W+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1484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971.3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397.92W+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362.97W+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928.65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586.71W+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540.9W+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864.02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189.56W+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189.56W+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848.79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284.84W+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248.07W+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803.38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183.88W+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167.55W+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83246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759.25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152.99W+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151.64W+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68079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753.67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115.49W+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102.19W+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61756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744.72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132.66W+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130.16W+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59290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715.85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13.12W+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90685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43788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712.32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90.67W+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83.67W+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48947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674.36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66.67W+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57.36W+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35104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663.65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87.6W+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77.87W+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52199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662.1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86.21W+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80.14W+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49044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广东省人民政府门户网站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639.21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30.97W+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24.24W+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70448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1161.52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1817.71W+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24208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467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1210.86W+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1484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青海政务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严重表述错误问题主要集中在政治类表述不规范、口号等，如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“习总书记”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“习近平重要讲话精神”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巩固拓展脱贫成果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《中国共产党党章》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836295" y="2743200"/>
          <a:ext cx="5019675" cy="3485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520180" y="2743200"/>
          <a:ext cx="4791075" cy="352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84.8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40398" y="2353310"/>
          <a:ext cx="6315075" cy="4056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</a:t>
                      </a: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2024年我市退休人员和城乡居保人员涨养老金啦！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1484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1.48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浙江公布2024年调整退休人员基本养老金方案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640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0.64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入梅以来最强暴雨过程即将上线！预计25日早晨到27日夜里有持续强降水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7月1日起，上海将调整失业保险金支付标准、最低生活保障等社会救助相关标准、职工医保统筹基金最高支付限额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快讯！2024年上海高考作文题公布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281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2024上海中考作文题刚刚公布，如果是你会怎么写？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今夜大雨到暴雨！好消息：大家期盼的阳光终于要露脸了！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官宣：预计本周三入梅！上海将遭遇开梅暴雨，明日天气多云，要洗晒得抓紧啦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医聊|眼科打工人为何不做近视手术？我摊牌了……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欢迎来到上海！外籍人士来沪支付指南在这里（HowtopayiShaghai）→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230110" y="2592070"/>
          <a:ext cx="4297680" cy="3293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22f4810f-a7fa-438a-883f-eea64fc32895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22f4810f-a7fa-438a-883f-eea64fc32895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5726d972-1d8f-4569-8aea-a78178b0b946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2259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177</cp:revision>
  <dcterms:created xsi:type="dcterms:W3CDTF">2022-01-21T00:47:00Z</dcterms:created>
  <dcterms:modified xsi:type="dcterms:W3CDTF">2024-07-08T05:45:03Z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2022-02-01T00:34:34Z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2052-12.1.0.16729</vt:lpwstr>
  </property>
</Properties>
</file>